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7" r:id="rId2"/>
    <p:sldId id="266" r:id="rId3"/>
    <p:sldId id="284" r:id="rId4"/>
    <p:sldId id="268" r:id="rId5"/>
    <p:sldId id="26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ABAB"/>
    <a:srgbClr val="000000"/>
    <a:srgbClr val="1D2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00" autoAdjust="0"/>
    <p:restoredTop sz="91911" autoAdjust="0"/>
  </p:normalViewPr>
  <p:slideViewPr>
    <p:cSldViewPr snapToGrid="0" showGuides="1">
      <p:cViewPr varScale="1">
        <p:scale>
          <a:sx n="105" d="100"/>
          <a:sy n="105" d="100"/>
        </p:scale>
        <p:origin x="978" y="10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6D014F-7F11-4835-9AC4-A59CB36C34CA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21678-3FE9-4696-B30C-69AEA6C1627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766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</a:p>
        </p:txBody>
      </p:sp>
    </p:spTree>
    <p:extLst>
      <p:ext uri="{BB962C8B-B14F-4D97-AF65-F5344CB8AC3E}">
        <p14:creationId xmlns:p14="http://schemas.microsoft.com/office/powerpoint/2010/main" val="1165004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mple slid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3AD50-2E10-42D2-8A5B-6FE3C1665CCB}" type="datetimeFigureOut">
              <a:rPr lang="zh-CN" altLang="en-US" smtClean="0"/>
              <a:pPr/>
              <a:t>2025/3/4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8A1E4-13B5-41A8-B0F2-5FC5EF92AE1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451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694039" y="1252049"/>
            <a:ext cx="68039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/>
              <a:t>Infrared Sensor-Based Automatic Pet Door</a:t>
            </a:r>
            <a:endParaRPr lang="zh-CN" altLang="en-US" sz="3600" spc="300" dirty="0">
              <a:solidFill>
                <a:srgbClr val="1D201E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053012" y="3623970"/>
            <a:ext cx="208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0" i="0" dirty="0">
                <a:solidFill>
                  <a:srgbClr val="404040"/>
                </a:solidFill>
                <a:effectLst/>
                <a:latin typeface="Inter"/>
              </a:rPr>
              <a:t>MAE 6291</a:t>
            </a:r>
          </a:p>
          <a:p>
            <a:pPr algn="ctr"/>
            <a:r>
              <a:rPr lang="en-US" altLang="zh-CN" dirty="0">
                <a:solidFill>
                  <a:srgbClr val="404040"/>
                </a:solidFill>
                <a:latin typeface="Inter"/>
              </a:rPr>
              <a:t>Midterm Project</a:t>
            </a:r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36988" y="5793740"/>
            <a:ext cx="2318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rgbClr val="000000"/>
                </a:solidFill>
              </a:rPr>
              <a:t>By </a:t>
            </a:r>
            <a:r>
              <a:rPr lang="en-US" altLang="zh-CN" dirty="0" err="1">
                <a:solidFill>
                  <a:srgbClr val="000000"/>
                </a:solidFill>
              </a:rPr>
              <a:t>Puchen</a:t>
            </a:r>
            <a:r>
              <a:rPr lang="en-US" altLang="zh-CN" dirty="0">
                <a:solidFill>
                  <a:srgbClr val="000000"/>
                </a:solidFill>
              </a:rPr>
              <a:t> Wang</a:t>
            </a:r>
            <a:endParaRPr lang="zh-CN" altLang="en-US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4513"/>
          </a:xfrm>
          <a:prstGeom prst="rect">
            <a:avLst/>
          </a:prstGeom>
        </p:spPr>
      </p:pic>
      <p:sp>
        <p:nvSpPr>
          <p:cNvPr id="22" name="菱形 21"/>
          <p:cNvSpPr/>
          <p:nvPr/>
        </p:nvSpPr>
        <p:spPr>
          <a:xfrm>
            <a:off x="228600" y="190500"/>
            <a:ext cx="444500" cy="444500"/>
          </a:xfrm>
          <a:prstGeom prst="diamond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bg1">
                  <a:lumMod val="73000"/>
                </a:schemeClr>
              </a:gs>
            </a:gsLst>
            <a:lin ang="15600000" scaled="0"/>
          </a:gradFill>
          <a:ln w="3175">
            <a:solidFill>
              <a:schemeClr val="bg1"/>
            </a:solidFill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749300" y="228084"/>
            <a:ext cx="325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/>
              <a:t>Motivation</a:t>
            </a:r>
            <a:endParaRPr lang="zh-CN" altLang="en-US" spc="300" dirty="0"/>
          </a:p>
        </p:txBody>
      </p:sp>
      <p:sp>
        <p:nvSpPr>
          <p:cNvPr id="17" name="Shape 781"/>
          <p:cNvSpPr/>
          <p:nvPr/>
        </p:nvSpPr>
        <p:spPr>
          <a:xfrm>
            <a:off x="1868301" y="2528117"/>
            <a:ext cx="2293752" cy="482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18" name="Shape 783"/>
          <p:cNvSpPr/>
          <p:nvPr/>
        </p:nvSpPr>
        <p:spPr>
          <a:xfrm>
            <a:off x="1222685" y="2443302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146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19" name="Shape 784"/>
          <p:cNvSpPr/>
          <p:nvPr/>
        </p:nvSpPr>
        <p:spPr>
          <a:xfrm>
            <a:off x="1337305" y="2396942"/>
            <a:ext cx="405760" cy="72772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spAutoFit/>
          </a:bodyPr>
          <a:lstStyle>
            <a:lvl1pPr>
              <a:lnSpc>
                <a:spcPct val="120000"/>
              </a:lnSpc>
              <a:defRPr sz="3000" b="1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20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1</a:t>
            </a:r>
          </a:p>
        </p:txBody>
      </p:sp>
      <p:sp>
        <p:nvSpPr>
          <p:cNvPr id="20" name="Shape 786"/>
          <p:cNvSpPr/>
          <p:nvPr/>
        </p:nvSpPr>
        <p:spPr>
          <a:xfrm>
            <a:off x="1367115" y="3821949"/>
            <a:ext cx="2609851" cy="784189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algn="ctr" defTabSz="227965">
              <a:lnSpc>
                <a:spcPct val="140000"/>
              </a:lnSpc>
              <a:defRPr sz="1800"/>
            </a:pPr>
            <a:r>
              <a:rPr lang="en-US" altLang="zh-CN" sz="1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allowing intrusion by small pests</a:t>
            </a: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25" name="Shape 787"/>
          <p:cNvSpPr/>
          <p:nvPr/>
        </p:nvSpPr>
        <p:spPr>
          <a:xfrm>
            <a:off x="5398901" y="2528117"/>
            <a:ext cx="2025651" cy="7408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26" name="Shape 789"/>
          <p:cNvSpPr/>
          <p:nvPr/>
        </p:nvSpPr>
        <p:spPr>
          <a:xfrm>
            <a:off x="4753285" y="2456001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146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27" name="Shape 790"/>
          <p:cNvSpPr/>
          <p:nvPr/>
        </p:nvSpPr>
        <p:spPr>
          <a:xfrm>
            <a:off x="4903688" y="2396941"/>
            <a:ext cx="334194" cy="72772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spAutoFit/>
          </a:bodyPr>
          <a:lstStyle/>
          <a:p>
            <a:pPr>
              <a:lnSpc>
                <a:spcPct val="120000"/>
              </a:lnSpc>
            </a:pPr>
            <a:r>
              <a:rPr sz="3200" dirty="0">
                <a:cs typeface="+mn-ea"/>
                <a:sym typeface="+mn-lt"/>
              </a:rPr>
              <a:t>2</a:t>
            </a:r>
          </a:p>
        </p:txBody>
      </p:sp>
      <p:sp>
        <p:nvSpPr>
          <p:cNvPr id="28" name="Shape 793"/>
          <p:cNvSpPr/>
          <p:nvPr/>
        </p:nvSpPr>
        <p:spPr>
          <a:xfrm>
            <a:off x="8929501" y="2528117"/>
            <a:ext cx="2150887" cy="727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9601" y="0"/>
                </a:lnTo>
                <a:lnTo>
                  <a:pt x="21600" y="10779"/>
                </a:lnTo>
                <a:lnTo>
                  <a:pt x="19644" y="21600"/>
                </a:lnTo>
                <a:lnTo>
                  <a:pt x="131" y="21600"/>
                </a:lnTo>
              </a:path>
            </a:pathLst>
          </a:custGeom>
          <a:ln w="12700">
            <a:solidFill>
              <a:schemeClr val="accent3"/>
            </a:solidFill>
            <a:miter lim="400000"/>
          </a:ln>
        </p:spPr>
        <p:txBody>
          <a:bodyPr lIns="0" tIns="0" rIns="0" bIns="0" anchor="ctr"/>
          <a:lstStyle/>
          <a:p>
            <a:pPr lvl="0"/>
            <a:endParaRPr sz="2400">
              <a:cs typeface="+mn-ea"/>
              <a:sym typeface="+mn-lt"/>
            </a:endParaRPr>
          </a:p>
        </p:txBody>
      </p:sp>
      <p:sp>
        <p:nvSpPr>
          <p:cNvPr id="29" name="Shape 795"/>
          <p:cNvSpPr/>
          <p:nvPr/>
        </p:nvSpPr>
        <p:spPr>
          <a:xfrm>
            <a:off x="8283885" y="2456001"/>
            <a:ext cx="635000" cy="635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defTabSz="291465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5335">
              <a:cs typeface="+mn-ea"/>
              <a:sym typeface="+mn-lt"/>
            </a:endParaRPr>
          </a:p>
        </p:txBody>
      </p:sp>
      <p:sp>
        <p:nvSpPr>
          <p:cNvPr id="30" name="Shape 796"/>
          <p:cNvSpPr/>
          <p:nvPr/>
        </p:nvSpPr>
        <p:spPr>
          <a:xfrm>
            <a:off x="8439596" y="2396941"/>
            <a:ext cx="323578" cy="72772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67733" tIns="67733" rIns="67733" bIns="67733" numCol="1" anchor="ctr">
            <a:spAutoFit/>
          </a:bodyPr>
          <a:lstStyle/>
          <a:p>
            <a:pPr>
              <a:lnSpc>
                <a:spcPct val="120000"/>
              </a:lnSpc>
            </a:pPr>
            <a:r>
              <a:rPr sz="3200" dirty="0">
                <a:cs typeface="+mn-ea"/>
                <a:sym typeface="+mn-lt"/>
              </a:rPr>
              <a:t>3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1882443" y="2622616"/>
            <a:ext cx="2279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Passive pet doors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485425" y="2622616"/>
            <a:ext cx="1998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Commercial RFID pet doors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988620" y="2622616"/>
            <a:ext cx="2091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cs typeface="+mn-ea"/>
                <a:sym typeface="+mn-lt"/>
              </a:rPr>
              <a:t>Camera and computer vision</a:t>
            </a:r>
            <a:endParaRPr lang="zh-CN" altLang="en-US" b="1" dirty="0">
              <a:cs typeface="+mn-ea"/>
              <a:sym typeface="+mn-lt"/>
            </a:endParaRPr>
          </a:p>
        </p:txBody>
      </p:sp>
      <p:sp>
        <p:nvSpPr>
          <p:cNvPr id="34" name="Shape 786"/>
          <p:cNvSpPr/>
          <p:nvPr/>
        </p:nvSpPr>
        <p:spPr>
          <a:xfrm>
            <a:off x="4970097" y="3821949"/>
            <a:ext cx="2609851" cy="784189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algn="ctr" defTabSz="227965">
              <a:lnSpc>
                <a:spcPct val="140000"/>
              </a:lnSpc>
              <a:defRPr sz="1800"/>
            </a:pPr>
            <a:r>
              <a:rPr lang="en-US" altLang="zh-CN" sz="1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wearable tags are easy to loss</a:t>
            </a:r>
            <a:endParaRPr sz="1600" dirty="0">
              <a:cs typeface="+mn-ea"/>
              <a:sym typeface="+mn-lt"/>
            </a:endParaRPr>
          </a:p>
        </p:txBody>
      </p:sp>
      <p:sp>
        <p:nvSpPr>
          <p:cNvPr id="35" name="Shape 786"/>
          <p:cNvSpPr/>
          <p:nvPr/>
        </p:nvSpPr>
        <p:spPr>
          <a:xfrm>
            <a:off x="8473292" y="3821949"/>
            <a:ext cx="2609851" cy="784189"/>
          </a:xfrm>
          <a:prstGeom prst="rect">
            <a:avLst/>
          </a:prstGeom>
          <a:ln w="12700">
            <a:miter lim="400000"/>
          </a:ln>
        </p:spPr>
        <p:txBody>
          <a:bodyPr lIns="25400" tIns="25400" rIns="25400" bIns="25400" anchor="ctr">
            <a:spAutoFit/>
          </a:bodyPr>
          <a:lstStyle/>
          <a:p>
            <a:pPr algn="ctr" defTabSz="227965">
              <a:lnSpc>
                <a:spcPct val="140000"/>
              </a:lnSpc>
              <a:defRPr sz="1800"/>
            </a:pPr>
            <a:r>
              <a:rPr lang="en-US" altLang="zh-CN" sz="1800" dirty="0">
                <a:effectLst/>
                <a:latin typeface="Century Gothic" panose="020B0502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High-costly and complex</a:t>
            </a:r>
            <a:endParaRPr sz="1600" dirty="0"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C1DFA-9E49-42A1-081B-84E62E833B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0A994B8C-655C-BB22-8E98-8EBB1845BA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94513"/>
          </a:xfrm>
          <a:prstGeom prst="rect">
            <a:avLst/>
          </a:prstGeom>
        </p:spPr>
      </p:pic>
      <p:sp>
        <p:nvSpPr>
          <p:cNvPr id="22" name="菱形 21">
            <a:extLst>
              <a:ext uri="{FF2B5EF4-FFF2-40B4-BE49-F238E27FC236}">
                <a16:creationId xmlns:a16="http://schemas.microsoft.com/office/drawing/2014/main" id="{84EF3358-48F7-A23C-009F-3EF096BFE082}"/>
              </a:ext>
            </a:extLst>
          </p:cNvPr>
          <p:cNvSpPr/>
          <p:nvPr/>
        </p:nvSpPr>
        <p:spPr>
          <a:xfrm>
            <a:off x="228600" y="190500"/>
            <a:ext cx="444500" cy="444500"/>
          </a:xfrm>
          <a:prstGeom prst="diamond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bg1">
                  <a:lumMod val="73000"/>
                </a:schemeClr>
              </a:gs>
            </a:gsLst>
            <a:lin ang="15600000" scaled="0"/>
          </a:gradFill>
          <a:ln w="3175">
            <a:solidFill>
              <a:schemeClr val="bg1"/>
            </a:solidFill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5C098D1-A301-B8A8-C001-66D3A88A6AC9}"/>
              </a:ext>
            </a:extLst>
          </p:cNvPr>
          <p:cNvSpPr txBox="1"/>
          <p:nvPr/>
        </p:nvSpPr>
        <p:spPr>
          <a:xfrm>
            <a:off x="749300" y="228084"/>
            <a:ext cx="325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Sensors and Hardware</a:t>
            </a:r>
            <a:endParaRPr lang="zh-CN" altLang="en-US" spc="3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E565FFA-136B-826C-0895-E7364A7A9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337" y="3755136"/>
            <a:ext cx="5267325" cy="2438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E529746-EB12-7574-C494-1ABF04DF9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2336" y="896681"/>
            <a:ext cx="5267326" cy="255918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332906E-749E-1802-E4C3-B9F3C91DC3AD}"/>
              </a:ext>
            </a:extLst>
          </p:cNvPr>
          <p:cNvSpPr txBox="1"/>
          <p:nvPr/>
        </p:nvSpPr>
        <p:spPr>
          <a:xfrm>
            <a:off x="329184" y="6373368"/>
            <a:ext cx="10753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+mj-lt"/>
              </a:rPr>
              <a:t>Resource: </a:t>
            </a:r>
            <a:r>
              <a:rPr lang="en-US" altLang="zh-CN" sz="1400" i="0" dirty="0">
                <a:solidFill>
                  <a:srgbClr val="191919"/>
                </a:solidFill>
                <a:effectLst/>
                <a:latin typeface="+mj-lt"/>
              </a:rPr>
              <a:t>How HC-SR501 PIR Sensor Works &amp; Interface It With Arduino</a:t>
            </a:r>
          </a:p>
          <a:p>
            <a:r>
              <a:rPr lang="en-US" altLang="zh-CN" sz="1400" dirty="0">
                <a:latin typeface="+mj-lt"/>
              </a:rPr>
              <a:t>https://lastminuteengineers.com/pir-sensor-arduino-tutorial/</a:t>
            </a:r>
            <a:endParaRPr lang="zh-CN" altLang="en-US" sz="1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538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513"/>
            <a:ext cx="12192000" cy="6894513"/>
          </a:xfrm>
          <a:prstGeom prst="rect">
            <a:avLst/>
          </a:prstGeom>
        </p:spPr>
      </p:pic>
      <p:sp>
        <p:nvSpPr>
          <p:cNvPr id="12" name="菱形 11"/>
          <p:cNvSpPr/>
          <p:nvPr/>
        </p:nvSpPr>
        <p:spPr>
          <a:xfrm>
            <a:off x="228600" y="190500"/>
            <a:ext cx="444500" cy="444500"/>
          </a:xfrm>
          <a:prstGeom prst="diamond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bg1">
                  <a:lumMod val="73000"/>
                </a:schemeClr>
              </a:gs>
            </a:gsLst>
            <a:lin ang="15600000" scaled="0"/>
          </a:gradFill>
          <a:ln w="3175">
            <a:solidFill>
              <a:schemeClr val="bg1"/>
            </a:solidFill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49300" y="228084"/>
            <a:ext cx="325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/>
              <a:t>Three-Layers</a:t>
            </a:r>
            <a:endParaRPr lang="zh-CN" altLang="en-US" spc="300" dirty="0"/>
          </a:p>
        </p:txBody>
      </p:sp>
      <p:sp>
        <p:nvSpPr>
          <p:cNvPr id="101" name="TextBox 100"/>
          <p:cNvSpPr txBox="1"/>
          <p:nvPr/>
        </p:nvSpPr>
        <p:spPr>
          <a:xfrm>
            <a:off x="1018494" y="5010812"/>
            <a:ext cx="2603003" cy="11564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600" dirty="0"/>
              <a:t>The </a:t>
            </a:r>
            <a:r>
              <a:rPr lang="en-US" altLang="zh-CN" sz="1600" b="1" dirty="0"/>
              <a:t>PIR sensor</a:t>
            </a:r>
            <a:r>
              <a:rPr lang="en-US" altLang="zh-CN" sz="1600" dirty="0"/>
              <a:t> detects pet movement and collects environmental data.</a:t>
            </a:r>
            <a:endParaRPr lang="en-US" altLang="zh-CN" sz="1600" b="0" i="0" dirty="0">
              <a:solidFill>
                <a:srgbClr val="191919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3" name="Freeform 5"/>
          <p:cNvSpPr/>
          <p:nvPr/>
        </p:nvSpPr>
        <p:spPr bwMode="auto">
          <a:xfrm>
            <a:off x="903045" y="1567044"/>
            <a:ext cx="3694096" cy="2874520"/>
          </a:xfrm>
          <a:custGeom>
            <a:avLst/>
            <a:gdLst>
              <a:gd name="T0" fmla="*/ 243 w 892"/>
              <a:gd name="T1" fmla="*/ 694 h 694"/>
              <a:gd name="T2" fmla="*/ 237 w 892"/>
              <a:gd name="T3" fmla="*/ 694 h 694"/>
              <a:gd name="T4" fmla="*/ 2 w 892"/>
              <a:gd name="T5" fmla="*/ 694 h 694"/>
              <a:gd name="T6" fmla="*/ 2 w 892"/>
              <a:gd name="T7" fmla="*/ 459 h 694"/>
              <a:gd name="T8" fmla="*/ 2 w 892"/>
              <a:gd name="T9" fmla="*/ 261 h 694"/>
              <a:gd name="T10" fmla="*/ 2 w 892"/>
              <a:gd name="T11" fmla="*/ 257 h 694"/>
              <a:gd name="T12" fmla="*/ 2 w 892"/>
              <a:gd name="T13" fmla="*/ 0 h 694"/>
              <a:gd name="T14" fmla="*/ 33 w 892"/>
              <a:gd name="T15" fmla="*/ 1 h 694"/>
              <a:gd name="T16" fmla="*/ 244 w 892"/>
              <a:gd name="T17" fmla="*/ 1 h 694"/>
              <a:gd name="T18" fmla="*/ 244 w 892"/>
              <a:gd name="T19" fmla="*/ 1 h 694"/>
              <a:gd name="T20" fmla="*/ 244 w 892"/>
              <a:gd name="T21" fmla="*/ 1 h 694"/>
              <a:gd name="T22" fmla="*/ 443 w 892"/>
              <a:gd name="T23" fmla="*/ 1 h 694"/>
              <a:gd name="T24" fmla="*/ 564 w 892"/>
              <a:gd name="T25" fmla="*/ 1 h 694"/>
              <a:gd name="T26" fmla="*/ 564 w 892"/>
              <a:gd name="T27" fmla="*/ 0 h 694"/>
              <a:gd name="T28" fmla="*/ 655 w 892"/>
              <a:gd name="T29" fmla="*/ 0 h 694"/>
              <a:gd name="T30" fmla="*/ 696 w 892"/>
              <a:gd name="T31" fmla="*/ 0 h 694"/>
              <a:gd name="T32" fmla="*/ 696 w 892"/>
              <a:gd name="T33" fmla="*/ 254 h 694"/>
              <a:gd name="T34" fmla="*/ 696 w 892"/>
              <a:gd name="T35" fmla="*/ 260 h 694"/>
              <a:gd name="T36" fmla="*/ 697 w 892"/>
              <a:gd name="T37" fmla="*/ 260 h 694"/>
              <a:gd name="T38" fmla="*/ 697 w 892"/>
              <a:gd name="T39" fmla="*/ 262 h 694"/>
              <a:gd name="T40" fmla="*/ 710 w 892"/>
              <a:gd name="T41" fmla="*/ 261 h 694"/>
              <a:gd name="T42" fmla="*/ 712 w 892"/>
              <a:gd name="T43" fmla="*/ 261 h 694"/>
              <a:gd name="T44" fmla="*/ 697 w 892"/>
              <a:gd name="T45" fmla="*/ 262 h 694"/>
              <a:gd name="T46" fmla="*/ 741 w 892"/>
              <a:gd name="T47" fmla="*/ 308 h 694"/>
              <a:gd name="T48" fmla="*/ 765 w 892"/>
              <a:gd name="T49" fmla="*/ 302 h 694"/>
              <a:gd name="T50" fmla="*/ 827 w 892"/>
              <a:gd name="T51" fmla="*/ 281 h 694"/>
              <a:gd name="T52" fmla="*/ 892 w 892"/>
              <a:gd name="T53" fmla="*/ 356 h 694"/>
              <a:gd name="T54" fmla="*/ 827 w 892"/>
              <a:gd name="T55" fmla="*/ 432 h 694"/>
              <a:gd name="T56" fmla="*/ 765 w 892"/>
              <a:gd name="T57" fmla="*/ 411 h 694"/>
              <a:gd name="T58" fmla="*/ 741 w 892"/>
              <a:gd name="T59" fmla="*/ 405 h 694"/>
              <a:gd name="T60" fmla="*/ 697 w 892"/>
              <a:gd name="T61" fmla="*/ 453 h 694"/>
              <a:gd name="T62" fmla="*/ 696 w 892"/>
              <a:gd name="T63" fmla="*/ 454 h 694"/>
              <a:gd name="T64" fmla="*/ 696 w 892"/>
              <a:gd name="T65" fmla="*/ 459 h 694"/>
              <a:gd name="T66" fmla="*/ 696 w 892"/>
              <a:gd name="T67" fmla="*/ 694 h 694"/>
              <a:gd name="T68" fmla="*/ 649 w 892"/>
              <a:gd name="T69" fmla="*/ 694 h 694"/>
              <a:gd name="T70" fmla="*/ 649 w 892"/>
              <a:gd name="T71" fmla="*/ 694 h 694"/>
              <a:gd name="T72" fmla="*/ 442 w 892"/>
              <a:gd name="T73" fmla="*/ 694 h 694"/>
              <a:gd name="T74" fmla="*/ 435 w 892"/>
              <a:gd name="T75" fmla="*/ 694 h 694"/>
              <a:gd name="T76" fmla="*/ 435 w 892"/>
              <a:gd name="T77" fmla="*/ 694 h 694"/>
              <a:gd name="T78" fmla="*/ 416 w 892"/>
              <a:gd name="T79" fmla="*/ 684 h 694"/>
              <a:gd name="T80" fmla="*/ 418 w 892"/>
              <a:gd name="T81" fmla="*/ 663 h 694"/>
              <a:gd name="T82" fmla="*/ 441 w 892"/>
              <a:gd name="T83" fmla="*/ 590 h 694"/>
              <a:gd name="T84" fmla="*/ 340 w 892"/>
              <a:gd name="T85" fmla="*/ 499 h 694"/>
              <a:gd name="T86" fmla="*/ 240 w 892"/>
              <a:gd name="T87" fmla="*/ 590 h 694"/>
              <a:gd name="T88" fmla="*/ 263 w 892"/>
              <a:gd name="T89" fmla="*/ 663 h 694"/>
              <a:gd name="T90" fmla="*/ 264 w 892"/>
              <a:gd name="T91" fmla="*/ 684 h 694"/>
              <a:gd name="T92" fmla="*/ 244 w 892"/>
              <a:gd name="T93" fmla="*/ 694 h 694"/>
              <a:gd name="T94" fmla="*/ 243 w 892"/>
              <a:gd name="T95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92" h="694">
                <a:moveTo>
                  <a:pt x="243" y="694"/>
                </a:moveTo>
                <a:cubicBezTo>
                  <a:pt x="237" y="694"/>
                  <a:pt x="237" y="694"/>
                  <a:pt x="237" y="694"/>
                </a:cubicBezTo>
                <a:cubicBezTo>
                  <a:pt x="2" y="694"/>
                  <a:pt x="2" y="694"/>
                  <a:pt x="2" y="694"/>
                </a:cubicBezTo>
                <a:cubicBezTo>
                  <a:pt x="2" y="459"/>
                  <a:pt x="2" y="459"/>
                  <a:pt x="2" y="459"/>
                </a:cubicBezTo>
                <a:cubicBezTo>
                  <a:pt x="2" y="458"/>
                  <a:pt x="0" y="294"/>
                  <a:pt x="2" y="261"/>
                </a:cubicBezTo>
                <a:cubicBezTo>
                  <a:pt x="2" y="260"/>
                  <a:pt x="2" y="258"/>
                  <a:pt x="2" y="257"/>
                </a:cubicBezTo>
                <a:cubicBezTo>
                  <a:pt x="2" y="0"/>
                  <a:pt x="2" y="0"/>
                  <a:pt x="2" y="0"/>
                </a:cubicBezTo>
                <a:cubicBezTo>
                  <a:pt x="33" y="1"/>
                  <a:pt x="33" y="1"/>
                  <a:pt x="33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244" y="1"/>
                  <a:pt x="244" y="1"/>
                  <a:pt x="244" y="1"/>
                </a:cubicBezTo>
                <a:cubicBezTo>
                  <a:pt x="443" y="1"/>
                  <a:pt x="443" y="1"/>
                  <a:pt x="443" y="1"/>
                </a:cubicBezTo>
                <a:cubicBezTo>
                  <a:pt x="564" y="1"/>
                  <a:pt x="564" y="1"/>
                  <a:pt x="564" y="1"/>
                </a:cubicBezTo>
                <a:cubicBezTo>
                  <a:pt x="564" y="0"/>
                  <a:pt x="564" y="0"/>
                  <a:pt x="564" y="0"/>
                </a:cubicBezTo>
                <a:cubicBezTo>
                  <a:pt x="655" y="0"/>
                  <a:pt x="655" y="0"/>
                  <a:pt x="655" y="0"/>
                </a:cubicBezTo>
                <a:cubicBezTo>
                  <a:pt x="658" y="0"/>
                  <a:pt x="681" y="0"/>
                  <a:pt x="696" y="0"/>
                </a:cubicBezTo>
                <a:cubicBezTo>
                  <a:pt x="696" y="254"/>
                  <a:pt x="696" y="254"/>
                  <a:pt x="696" y="254"/>
                </a:cubicBezTo>
                <a:cubicBezTo>
                  <a:pt x="696" y="257"/>
                  <a:pt x="696" y="259"/>
                  <a:pt x="696" y="260"/>
                </a:cubicBezTo>
                <a:cubicBezTo>
                  <a:pt x="697" y="260"/>
                  <a:pt x="697" y="260"/>
                  <a:pt x="697" y="260"/>
                </a:cubicBezTo>
                <a:cubicBezTo>
                  <a:pt x="697" y="261"/>
                  <a:pt x="697" y="261"/>
                  <a:pt x="697" y="262"/>
                </a:cubicBezTo>
                <a:cubicBezTo>
                  <a:pt x="710" y="261"/>
                  <a:pt x="710" y="261"/>
                  <a:pt x="710" y="261"/>
                </a:cubicBezTo>
                <a:cubicBezTo>
                  <a:pt x="712" y="261"/>
                  <a:pt x="712" y="261"/>
                  <a:pt x="712" y="261"/>
                </a:cubicBezTo>
                <a:cubicBezTo>
                  <a:pt x="697" y="262"/>
                  <a:pt x="697" y="262"/>
                  <a:pt x="697" y="262"/>
                </a:cubicBezTo>
                <a:cubicBezTo>
                  <a:pt x="700" y="290"/>
                  <a:pt x="717" y="308"/>
                  <a:pt x="741" y="308"/>
                </a:cubicBezTo>
                <a:cubicBezTo>
                  <a:pt x="748" y="308"/>
                  <a:pt x="756" y="306"/>
                  <a:pt x="765" y="302"/>
                </a:cubicBezTo>
                <a:cubicBezTo>
                  <a:pt x="781" y="294"/>
                  <a:pt x="812" y="281"/>
                  <a:pt x="827" y="281"/>
                </a:cubicBezTo>
                <a:cubicBezTo>
                  <a:pt x="863" y="281"/>
                  <a:pt x="892" y="315"/>
                  <a:pt x="892" y="356"/>
                </a:cubicBezTo>
                <a:cubicBezTo>
                  <a:pt x="892" y="398"/>
                  <a:pt x="863" y="432"/>
                  <a:pt x="827" y="432"/>
                </a:cubicBezTo>
                <a:cubicBezTo>
                  <a:pt x="812" y="432"/>
                  <a:pt x="781" y="419"/>
                  <a:pt x="765" y="411"/>
                </a:cubicBezTo>
                <a:cubicBezTo>
                  <a:pt x="756" y="407"/>
                  <a:pt x="748" y="405"/>
                  <a:pt x="741" y="405"/>
                </a:cubicBezTo>
                <a:cubicBezTo>
                  <a:pt x="716" y="405"/>
                  <a:pt x="699" y="424"/>
                  <a:pt x="697" y="453"/>
                </a:cubicBezTo>
                <a:cubicBezTo>
                  <a:pt x="696" y="454"/>
                  <a:pt x="696" y="454"/>
                  <a:pt x="696" y="454"/>
                </a:cubicBezTo>
                <a:cubicBezTo>
                  <a:pt x="696" y="459"/>
                  <a:pt x="696" y="459"/>
                  <a:pt x="696" y="459"/>
                </a:cubicBezTo>
                <a:cubicBezTo>
                  <a:pt x="696" y="694"/>
                  <a:pt x="696" y="694"/>
                  <a:pt x="696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649" y="694"/>
                  <a:pt x="649" y="694"/>
                  <a:pt x="649" y="694"/>
                </a:cubicBezTo>
                <a:cubicBezTo>
                  <a:pt x="442" y="694"/>
                  <a:pt x="442" y="694"/>
                  <a:pt x="442" y="694"/>
                </a:cubicBezTo>
                <a:cubicBezTo>
                  <a:pt x="439" y="694"/>
                  <a:pt x="436" y="694"/>
                  <a:pt x="435" y="694"/>
                </a:cubicBezTo>
                <a:cubicBezTo>
                  <a:pt x="435" y="694"/>
                  <a:pt x="435" y="694"/>
                  <a:pt x="435" y="694"/>
                </a:cubicBezTo>
                <a:cubicBezTo>
                  <a:pt x="426" y="693"/>
                  <a:pt x="419" y="689"/>
                  <a:pt x="416" y="684"/>
                </a:cubicBezTo>
                <a:cubicBezTo>
                  <a:pt x="413" y="677"/>
                  <a:pt x="415" y="669"/>
                  <a:pt x="418" y="663"/>
                </a:cubicBezTo>
                <a:cubicBezTo>
                  <a:pt x="420" y="658"/>
                  <a:pt x="441" y="615"/>
                  <a:pt x="441" y="590"/>
                </a:cubicBezTo>
                <a:cubicBezTo>
                  <a:pt x="441" y="540"/>
                  <a:pt x="396" y="499"/>
                  <a:pt x="340" y="499"/>
                </a:cubicBezTo>
                <a:cubicBezTo>
                  <a:pt x="285" y="499"/>
                  <a:pt x="240" y="540"/>
                  <a:pt x="240" y="590"/>
                </a:cubicBezTo>
                <a:cubicBezTo>
                  <a:pt x="240" y="615"/>
                  <a:pt x="261" y="658"/>
                  <a:pt x="263" y="663"/>
                </a:cubicBezTo>
                <a:cubicBezTo>
                  <a:pt x="267" y="671"/>
                  <a:pt x="267" y="679"/>
                  <a:pt x="264" y="684"/>
                </a:cubicBezTo>
                <a:cubicBezTo>
                  <a:pt x="261" y="690"/>
                  <a:pt x="254" y="693"/>
                  <a:pt x="244" y="694"/>
                </a:cubicBezTo>
                <a:cubicBezTo>
                  <a:pt x="244" y="694"/>
                  <a:pt x="243" y="694"/>
                  <a:pt x="243" y="69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4" name="Freeform 6"/>
          <p:cNvSpPr/>
          <p:nvPr/>
        </p:nvSpPr>
        <p:spPr bwMode="auto">
          <a:xfrm>
            <a:off x="7754699" y="1579039"/>
            <a:ext cx="3694096" cy="2878517"/>
          </a:xfrm>
          <a:custGeom>
            <a:avLst/>
            <a:gdLst>
              <a:gd name="T0" fmla="*/ 648 w 892"/>
              <a:gd name="T1" fmla="*/ 695 h 695"/>
              <a:gd name="T2" fmla="*/ 628 w 892"/>
              <a:gd name="T3" fmla="*/ 684 h 695"/>
              <a:gd name="T4" fmla="*/ 629 w 892"/>
              <a:gd name="T5" fmla="*/ 663 h 695"/>
              <a:gd name="T6" fmla="*/ 652 w 892"/>
              <a:gd name="T7" fmla="*/ 590 h 695"/>
              <a:gd name="T8" fmla="*/ 552 w 892"/>
              <a:gd name="T9" fmla="*/ 499 h 695"/>
              <a:gd name="T10" fmla="*/ 451 w 892"/>
              <a:gd name="T11" fmla="*/ 590 h 695"/>
              <a:gd name="T12" fmla="*/ 474 w 892"/>
              <a:gd name="T13" fmla="*/ 663 h 695"/>
              <a:gd name="T14" fmla="*/ 476 w 892"/>
              <a:gd name="T15" fmla="*/ 684 h 695"/>
              <a:gd name="T16" fmla="*/ 457 w 892"/>
              <a:gd name="T17" fmla="*/ 694 h 695"/>
              <a:gd name="T18" fmla="*/ 457 w 892"/>
              <a:gd name="T19" fmla="*/ 694 h 695"/>
              <a:gd name="T20" fmla="*/ 450 w 892"/>
              <a:gd name="T21" fmla="*/ 694 h 695"/>
              <a:gd name="T22" fmla="*/ 243 w 892"/>
              <a:gd name="T23" fmla="*/ 694 h 695"/>
              <a:gd name="T24" fmla="*/ 230 w 892"/>
              <a:gd name="T25" fmla="*/ 694 h 695"/>
              <a:gd name="T26" fmla="*/ 196 w 892"/>
              <a:gd name="T27" fmla="*/ 694 h 695"/>
              <a:gd name="T28" fmla="*/ 196 w 892"/>
              <a:gd name="T29" fmla="*/ 459 h 695"/>
              <a:gd name="T30" fmla="*/ 196 w 892"/>
              <a:gd name="T31" fmla="*/ 453 h 695"/>
              <a:gd name="T32" fmla="*/ 195 w 892"/>
              <a:gd name="T33" fmla="*/ 453 h 695"/>
              <a:gd name="T34" fmla="*/ 196 w 892"/>
              <a:gd name="T35" fmla="*/ 453 h 695"/>
              <a:gd name="T36" fmla="*/ 152 w 892"/>
              <a:gd name="T37" fmla="*/ 405 h 695"/>
              <a:gd name="T38" fmla="*/ 127 w 892"/>
              <a:gd name="T39" fmla="*/ 411 h 695"/>
              <a:gd name="T40" fmla="*/ 65 w 892"/>
              <a:gd name="T41" fmla="*/ 432 h 695"/>
              <a:gd name="T42" fmla="*/ 0 w 892"/>
              <a:gd name="T43" fmla="*/ 357 h 695"/>
              <a:gd name="T44" fmla="*/ 65 w 892"/>
              <a:gd name="T45" fmla="*/ 281 h 695"/>
              <a:gd name="T46" fmla="*/ 127 w 892"/>
              <a:gd name="T47" fmla="*/ 302 h 695"/>
              <a:gd name="T48" fmla="*/ 151 w 892"/>
              <a:gd name="T49" fmla="*/ 308 h 695"/>
              <a:gd name="T50" fmla="*/ 195 w 892"/>
              <a:gd name="T51" fmla="*/ 262 h 695"/>
              <a:gd name="T52" fmla="*/ 184 w 892"/>
              <a:gd name="T53" fmla="*/ 262 h 695"/>
              <a:gd name="T54" fmla="*/ 186 w 892"/>
              <a:gd name="T55" fmla="*/ 262 h 695"/>
              <a:gd name="T56" fmla="*/ 195 w 892"/>
              <a:gd name="T57" fmla="*/ 262 h 695"/>
              <a:gd name="T58" fmla="*/ 195 w 892"/>
              <a:gd name="T59" fmla="*/ 261 h 695"/>
              <a:gd name="T60" fmla="*/ 196 w 892"/>
              <a:gd name="T61" fmla="*/ 261 h 695"/>
              <a:gd name="T62" fmla="*/ 196 w 892"/>
              <a:gd name="T63" fmla="*/ 260 h 695"/>
              <a:gd name="T64" fmla="*/ 196 w 892"/>
              <a:gd name="T65" fmla="*/ 255 h 695"/>
              <a:gd name="T66" fmla="*/ 196 w 892"/>
              <a:gd name="T67" fmla="*/ 0 h 695"/>
              <a:gd name="T68" fmla="*/ 237 w 892"/>
              <a:gd name="T69" fmla="*/ 1 h 695"/>
              <a:gd name="T70" fmla="*/ 330 w 892"/>
              <a:gd name="T71" fmla="*/ 1 h 695"/>
              <a:gd name="T72" fmla="*/ 341 w 892"/>
              <a:gd name="T73" fmla="*/ 1 h 695"/>
              <a:gd name="T74" fmla="*/ 449 w 892"/>
              <a:gd name="T75" fmla="*/ 1 h 695"/>
              <a:gd name="T76" fmla="*/ 648 w 892"/>
              <a:gd name="T77" fmla="*/ 1 h 695"/>
              <a:gd name="T78" fmla="*/ 648 w 892"/>
              <a:gd name="T79" fmla="*/ 1 h 695"/>
              <a:gd name="T80" fmla="*/ 649 w 892"/>
              <a:gd name="T81" fmla="*/ 1 h 695"/>
              <a:gd name="T82" fmla="*/ 859 w 892"/>
              <a:gd name="T83" fmla="*/ 1 h 695"/>
              <a:gd name="T84" fmla="*/ 890 w 892"/>
              <a:gd name="T85" fmla="*/ 1 h 695"/>
              <a:gd name="T86" fmla="*/ 890 w 892"/>
              <a:gd name="T87" fmla="*/ 257 h 695"/>
              <a:gd name="T88" fmla="*/ 890 w 892"/>
              <a:gd name="T89" fmla="*/ 261 h 695"/>
              <a:gd name="T90" fmla="*/ 890 w 892"/>
              <a:gd name="T91" fmla="*/ 459 h 695"/>
              <a:gd name="T92" fmla="*/ 890 w 892"/>
              <a:gd name="T93" fmla="*/ 694 h 695"/>
              <a:gd name="T94" fmla="*/ 655 w 892"/>
              <a:gd name="T95" fmla="*/ 694 h 695"/>
              <a:gd name="T96" fmla="*/ 650 w 892"/>
              <a:gd name="T97" fmla="*/ 694 h 695"/>
              <a:gd name="T98" fmla="*/ 648 w 892"/>
              <a:gd name="T99" fmla="*/ 695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92" h="695">
                <a:moveTo>
                  <a:pt x="648" y="695"/>
                </a:moveTo>
                <a:cubicBezTo>
                  <a:pt x="638" y="693"/>
                  <a:pt x="631" y="690"/>
                  <a:pt x="628" y="684"/>
                </a:cubicBezTo>
                <a:cubicBezTo>
                  <a:pt x="625" y="679"/>
                  <a:pt x="625" y="671"/>
                  <a:pt x="629" y="663"/>
                </a:cubicBezTo>
                <a:cubicBezTo>
                  <a:pt x="631" y="659"/>
                  <a:pt x="652" y="615"/>
                  <a:pt x="652" y="590"/>
                </a:cubicBezTo>
                <a:cubicBezTo>
                  <a:pt x="652" y="540"/>
                  <a:pt x="607" y="499"/>
                  <a:pt x="552" y="499"/>
                </a:cubicBezTo>
                <a:cubicBezTo>
                  <a:pt x="496" y="499"/>
                  <a:pt x="451" y="540"/>
                  <a:pt x="451" y="590"/>
                </a:cubicBezTo>
                <a:cubicBezTo>
                  <a:pt x="451" y="615"/>
                  <a:pt x="472" y="659"/>
                  <a:pt x="474" y="663"/>
                </a:cubicBezTo>
                <a:cubicBezTo>
                  <a:pt x="477" y="669"/>
                  <a:pt x="479" y="677"/>
                  <a:pt x="476" y="684"/>
                </a:cubicBezTo>
                <a:cubicBezTo>
                  <a:pt x="473" y="689"/>
                  <a:pt x="466" y="693"/>
                  <a:pt x="457" y="694"/>
                </a:cubicBezTo>
                <a:cubicBezTo>
                  <a:pt x="457" y="694"/>
                  <a:pt x="457" y="694"/>
                  <a:pt x="457" y="694"/>
                </a:cubicBezTo>
                <a:cubicBezTo>
                  <a:pt x="456" y="694"/>
                  <a:pt x="453" y="694"/>
                  <a:pt x="450" y="694"/>
                </a:cubicBezTo>
                <a:cubicBezTo>
                  <a:pt x="243" y="694"/>
                  <a:pt x="243" y="694"/>
                  <a:pt x="243" y="694"/>
                </a:cubicBezTo>
                <a:cubicBezTo>
                  <a:pt x="230" y="694"/>
                  <a:pt x="230" y="694"/>
                  <a:pt x="230" y="694"/>
                </a:cubicBezTo>
                <a:cubicBezTo>
                  <a:pt x="196" y="694"/>
                  <a:pt x="196" y="694"/>
                  <a:pt x="196" y="694"/>
                </a:cubicBezTo>
                <a:cubicBezTo>
                  <a:pt x="196" y="459"/>
                  <a:pt x="196" y="459"/>
                  <a:pt x="196" y="459"/>
                </a:cubicBezTo>
                <a:cubicBezTo>
                  <a:pt x="196" y="453"/>
                  <a:pt x="196" y="453"/>
                  <a:pt x="196" y="453"/>
                </a:cubicBezTo>
                <a:cubicBezTo>
                  <a:pt x="195" y="453"/>
                  <a:pt x="195" y="453"/>
                  <a:pt x="195" y="453"/>
                </a:cubicBezTo>
                <a:cubicBezTo>
                  <a:pt x="196" y="453"/>
                  <a:pt x="196" y="453"/>
                  <a:pt x="196" y="453"/>
                </a:cubicBezTo>
                <a:cubicBezTo>
                  <a:pt x="193" y="424"/>
                  <a:pt x="176" y="405"/>
                  <a:pt x="152" y="405"/>
                </a:cubicBezTo>
                <a:cubicBezTo>
                  <a:pt x="144" y="405"/>
                  <a:pt x="136" y="407"/>
                  <a:pt x="127" y="411"/>
                </a:cubicBezTo>
                <a:cubicBezTo>
                  <a:pt x="111" y="419"/>
                  <a:pt x="80" y="432"/>
                  <a:pt x="65" y="432"/>
                </a:cubicBezTo>
                <a:cubicBezTo>
                  <a:pt x="29" y="432"/>
                  <a:pt x="0" y="398"/>
                  <a:pt x="0" y="357"/>
                </a:cubicBezTo>
                <a:cubicBezTo>
                  <a:pt x="0" y="315"/>
                  <a:pt x="29" y="281"/>
                  <a:pt x="65" y="281"/>
                </a:cubicBezTo>
                <a:cubicBezTo>
                  <a:pt x="80" y="281"/>
                  <a:pt x="111" y="294"/>
                  <a:pt x="127" y="302"/>
                </a:cubicBezTo>
                <a:cubicBezTo>
                  <a:pt x="136" y="306"/>
                  <a:pt x="144" y="308"/>
                  <a:pt x="151" y="308"/>
                </a:cubicBezTo>
                <a:cubicBezTo>
                  <a:pt x="175" y="308"/>
                  <a:pt x="192" y="290"/>
                  <a:pt x="195" y="262"/>
                </a:cubicBezTo>
                <a:cubicBezTo>
                  <a:pt x="184" y="262"/>
                  <a:pt x="184" y="262"/>
                  <a:pt x="184" y="262"/>
                </a:cubicBezTo>
                <a:cubicBezTo>
                  <a:pt x="186" y="262"/>
                  <a:pt x="186" y="262"/>
                  <a:pt x="186" y="262"/>
                </a:cubicBezTo>
                <a:cubicBezTo>
                  <a:pt x="195" y="262"/>
                  <a:pt x="195" y="262"/>
                  <a:pt x="195" y="262"/>
                </a:cubicBezTo>
                <a:cubicBezTo>
                  <a:pt x="195" y="261"/>
                  <a:pt x="195" y="261"/>
                  <a:pt x="195" y="261"/>
                </a:cubicBezTo>
                <a:cubicBezTo>
                  <a:pt x="196" y="261"/>
                  <a:pt x="196" y="261"/>
                  <a:pt x="196" y="261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196" y="259"/>
                  <a:pt x="196" y="257"/>
                  <a:pt x="196" y="255"/>
                </a:cubicBezTo>
                <a:cubicBezTo>
                  <a:pt x="196" y="0"/>
                  <a:pt x="196" y="0"/>
                  <a:pt x="196" y="0"/>
                </a:cubicBezTo>
                <a:cubicBezTo>
                  <a:pt x="211" y="0"/>
                  <a:pt x="234" y="1"/>
                  <a:pt x="237" y="1"/>
                </a:cubicBezTo>
                <a:cubicBezTo>
                  <a:pt x="330" y="1"/>
                  <a:pt x="330" y="1"/>
                  <a:pt x="330" y="1"/>
                </a:cubicBezTo>
                <a:cubicBezTo>
                  <a:pt x="341" y="1"/>
                  <a:pt x="341" y="1"/>
                  <a:pt x="341" y="1"/>
                </a:cubicBezTo>
                <a:cubicBezTo>
                  <a:pt x="449" y="1"/>
                  <a:pt x="449" y="1"/>
                  <a:pt x="449" y="1"/>
                </a:cubicBezTo>
                <a:cubicBezTo>
                  <a:pt x="648" y="1"/>
                  <a:pt x="648" y="1"/>
                  <a:pt x="648" y="1"/>
                </a:cubicBezTo>
                <a:cubicBezTo>
                  <a:pt x="648" y="1"/>
                  <a:pt x="648" y="1"/>
                  <a:pt x="648" y="1"/>
                </a:cubicBezTo>
                <a:cubicBezTo>
                  <a:pt x="649" y="1"/>
                  <a:pt x="649" y="1"/>
                  <a:pt x="649" y="1"/>
                </a:cubicBezTo>
                <a:cubicBezTo>
                  <a:pt x="859" y="1"/>
                  <a:pt x="859" y="1"/>
                  <a:pt x="859" y="1"/>
                </a:cubicBezTo>
                <a:cubicBezTo>
                  <a:pt x="890" y="1"/>
                  <a:pt x="890" y="1"/>
                  <a:pt x="890" y="1"/>
                </a:cubicBezTo>
                <a:cubicBezTo>
                  <a:pt x="890" y="257"/>
                  <a:pt x="890" y="257"/>
                  <a:pt x="890" y="257"/>
                </a:cubicBezTo>
                <a:cubicBezTo>
                  <a:pt x="890" y="258"/>
                  <a:pt x="890" y="260"/>
                  <a:pt x="890" y="261"/>
                </a:cubicBezTo>
                <a:cubicBezTo>
                  <a:pt x="892" y="294"/>
                  <a:pt x="890" y="458"/>
                  <a:pt x="890" y="459"/>
                </a:cubicBezTo>
                <a:cubicBezTo>
                  <a:pt x="890" y="694"/>
                  <a:pt x="890" y="694"/>
                  <a:pt x="890" y="694"/>
                </a:cubicBezTo>
                <a:cubicBezTo>
                  <a:pt x="655" y="694"/>
                  <a:pt x="655" y="694"/>
                  <a:pt x="655" y="694"/>
                </a:cubicBezTo>
                <a:cubicBezTo>
                  <a:pt x="650" y="694"/>
                  <a:pt x="650" y="694"/>
                  <a:pt x="650" y="694"/>
                </a:cubicBezTo>
                <a:cubicBezTo>
                  <a:pt x="649" y="694"/>
                  <a:pt x="648" y="695"/>
                  <a:pt x="648" y="6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5" name="Freeform 11"/>
          <p:cNvSpPr/>
          <p:nvPr/>
        </p:nvSpPr>
        <p:spPr bwMode="auto">
          <a:xfrm>
            <a:off x="4672567" y="1543056"/>
            <a:ext cx="3014447" cy="2878517"/>
          </a:xfrm>
          <a:custGeom>
            <a:avLst/>
            <a:gdLst>
              <a:gd name="T0" fmla="*/ 252 w 728"/>
              <a:gd name="T1" fmla="*/ 694 h 695"/>
              <a:gd name="T2" fmla="*/ 247 w 728"/>
              <a:gd name="T3" fmla="*/ 694 h 695"/>
              <a:gd name="T4" fmla="*/ 0 w 728"/>
              <a:gd name="T5" fmla="*/ 694 h 695"/>
              <a:gd name="T6" fmla="*/ 0 w 728"/>
              <a:gd name="T7" fmla="*/ 459 h 695"/>
              <a:gd name="T8" fmla="*/ 0 w 728"/>
              <a:gd name="T9" fmla="*/ 455 h 695"/>
              <a:gd name="T10" fmla="*/ 0 w 728"/>
              <a:gd name="T11" fmla="*/ 455 h 695"/>
              <a:gd name="T12" fmla="*/ 20 w 728"/>
              <a:gd name="T13" fmla="*/ 431 h 695"/>
              <a:gd name="T14" fmla="*/ 33 w 728"/>
              <a:gd name="T15" fmla="*/ 434 h 695"/>
              <a:gd name="T16" fmla="*/ 110 w 728"/>
              <a:gd name="T17" fmla="*/ 457 h 695"/>
              <a:gd name="T18" fmla="*/ 206 w 728"/>
              <a:gd name="T19" fmla="*/ 357 h 695"/>
              <a:gd name="T20" fmla="*/ 110 w 728"/>
              <a:gd name="T21" fmla="*/ 256 h 695"/>
              <a:gd name="T22" fmla="*/ 33 w 728"/>
              <a:gd name="T23" fmla="*/ 279 h 695"/>
              <a:gd name="T24" fmla="*/ 20 w 728"/>
              <a:gd name="T25" fmla="*/ 283 h 695"/>
              <a:gd name="T26" fmla="*/ 1 w 728"/>
              <a:gd name="T27" fmla="*/ 260 h 695"/>
              <a:gd name="T28" fmla="*/ 0 w 728"/>
              <a:gd name="T29" fmla="*/ 259 h 695"/>
              <a:gd name="T30" fmla="*/ 0 w 728"/>
              <a:gd name="T31" fmla="*/ 259 h 695"/>
              <a:gd name="T32" fmla="*/ 0 w 728"/>
              <a:gd name="T33" fmla="*/ 255 h 695"/>
              <a:gd name="T34" fmla="*/ 0 w 728"/>
              <a:gd name="T35" fmla="*/ 1 h 695"/>
              <a:gd name="T36" fmla="*/ 33 w 728"/>
              <a:gd name="T37" fmla="*/ 1 h 695"/>
              <a:gd name="T38" fmla="*/ 253 w 728"/>
              <a:gd name="T39" fmla="*/ 1 h 695"/>
              <a:gd name="T40" fmla="*/ 254 w 728"/>
              <a:gd name="T41" fmla="*/ 1 h 695"/>
              <a:gd name="T42" fmla="*/ 254 w 728"/>
              <a:gd name="T43" fmla="*/ 1 h 695"/>
              <a:gd name="T44" fmla="*/ 463 w 728"/>
              <a:gd name="T45" fmla="*/ 1 h 695"/>
              <a:gd name="T46" fmla="*/ 589 w 728"/>
              <a:gd name="T47" fmla="*/ 1 h 695"/>
              <a:gd name="T48" fmla="*/ 589 w 728"/>
              <a:gd name="T49" fmla="*/ 0 h 695"/>
              <a:gd name="T50" fmla="*/ 685 w 728"/>
              <a:gd name="T51" fmla="*/ 0 h 695"/>
              <a:gd name="T52" fmla="*/ 728 w 728"/>
              <a:gd name="T53" fmla="*/ 0 h 695"/>
              <a:gd name="T54" fmla="*/ 728 w 728"/>
              <a:gd name="T55" fmla="*/ 255 h 695"/>
              <a:gd name="T56" fmla="*/ 728 w 728"/>
              <a:gd name="T57" fmla="*/ 260 h 695"/>
              <a:gd name="T58" fmla="*/ 709 w 728"/>
              <a:gd name="T59" fmla="*/ 282 h 695"/>
              <a:gd name="T60" fmla="*/ 695 w 728"/>
              <a:gd name="T61" fmla="*/ 279 h 695"/>
              <a:gd name="T62" fmla="*/ 619 w 728"/>
              <a:gd name="T63" fmla="*/ 256 h 695"/>
              <a:gd name="T64" fmla="*/ 523 w 728"/>
              <a:gd name="T65" fmla="*/ 356 h 695"/>
              <a:gd name="T66" fmla="*/ 619 w 728"/>
              <a:gd name="T67" fmla="*/ 457 h 695"/>
              <a:gd name="T68" fmla="*/ 695 w 728"/>
              <a:gd name="T69" fmla="*/ 434 h 695"/>
              <a:gd name="T70" fmla="*/ 709 w 728"/>
              <a:gd name="T71" fmla="*/ 431 h 695"/>
              <a:gd name="T72" fmla="*/ 728 w 728"/>
              <a:gd name="T73" fmla="*/ 454 h 695"/>
              <a:gd name="T74" fmla="*/ 728 w 728"/>
              <a:gd name="T75" fmla="*/ 459 h 695"/>
              <a:gd name="T76" fmla="*/ 728 w 728"/>
              <a:gd name="T77" fmla="*/ 694 h 695"/>
              <a:gd name="T78" fmla="*/ 679 w 728"/>
              <a:gd name="T79" fmla="*/ 694 h 695"/>
              <a:gd name="T80" fmla="*/ 679 w 728"/>
              <a:gd name="T81" fmla="*/ 694 h 695"/>
              <a:gd name="T82" fmla="*/ 461 w 728"/>
              <a:gd name="T83" fmla="*/ 694 h 695"/>
              <a:gd name="T84" fmla="*/ 454 w 728"/>
              <a:gd name="T85" fmla="*/ 694 h 695"/>
              <a:gd name="T86" fmla="*/ 454 w 728"/>
              <a:gd name="T87" fmla="*/ 694 h 695"/>
              <a:gd name="T88" fmla="*/ 434 w 728"/>
              <a:gd name="T89" fmla="*/ 684 h 695"/>
              <a:gd name="T90" fmla="*/ 436 w 728"/>
              <a:gd name="T91" fmla="*/ 663 h 695"/>
              <a:gd name="T92" fmla="*/ 461 w 728"/>
              <a:gd name="T93" fmla="*/ 590 h 695"/>
              <a:gd name="T94" fmla="*/ 355 w 728"/>
              <a:gd name="T95" fmla="*/ 499 h 695"/>
              <a:gd name="T96" fmla="*/ 249 w 728"/>
              <a:gd name="T97" fmla="*/ 590 h 695"/>
              <a:gd name="T98" fmla="*/ 274 w 728"/>
              <a:gd name="T99" fmla="*/ 663 h 695"/>
              <a:gd name="T100" fmla="*/ 275 w 728"/>
              <a:gd name="T101" fmla="*/ 684 h 695"/>
              <a:gd name="T102" fmla="*/ 254 w 728"/>
              <a:gd name="T103" fmla="*/ 695 h 695"/>
              <a:gd name="T104" fmla="*/ 252 w 728"/>
              <a:gd name="T105" fmla="*/ 694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28" h="695">
                <a:moveTo>
                  <a:pt x="252" y="694"/>
                </a:moveTo>
                <a:cubicBezTo>
                  <a:pt x="247" y="694"/>
                  <a:pt x="247" y="694"/>
                  <a:pt x="247" y="694"/>
                </a:cubicBezTo>
                <a:cubicBezTo>
                  <a:pt x="0" y="694"/>
                  <a:pt x="0" y="694"/>
                  <a:pt x="0" y="694"/>
                </a:cubicBezTo>
                <a:cubicBezTo>
                  <a:pt x="0" y="459"/>
                  <a:pt x="0" y="459"/>
                  <a:pt x="0" y="459"/>
                </a:cubicBezTo>
                <a:cubicBezTo>
                  <a:pt x="0" y="455"/>
                  <a:pt x="0" y="455"/>
                  <a:pt x="0" y="455"/>
                </a:cubicBezTo>
                <a:cubicBezTo>
                  <a:pt x="0" y="455"/>
                  <a:pt x="0" y="455"/>
                  <a:pt x="0" y="455"/>
                </a:cubicBezTo>
                <a:cubicBezTo>
                  <a:pt x="1" y="449"/>
                  <a:pt x="4" y="431"/>
                  <a:pt x="20" y="431"/>
                </a:cubicBezTo>
                <a:cubicBezTo>
                  <a:pt x="24" y="431"/>
                  <a:pt x="28" y="432"/>
                  <a:pt x="33" y="434"/>
                </a:cubicBezTo>
                <a:cubicBezTo>
                  <a:pt x="38" y="436"/>
                  <a:pt x="84" y="457"/>
                  <a:pt x="110" y="457"/>
                </a:cubicBezTo>
                <a:cubicBezTo>
                  <a:pt x="163" y="457"/>
                  <a:pt x="206" y="412"/>
                  <a:pt x="206" y="357"/>
                </a:cubicBezTo>
                <a:cubicBezTo>
                  <a:pt x="206" y="301"/>
                  <a:pt x="163" y="256"/>
                  <a:pt x="110" y="256"/>
                </a:cubicBezTo>
                <a:cubicBezTo>
                  <a:pt x="84" y="256"/>
                  <a:pt x="38" y="277"/>
                  <a:pt x="33" y="279"/>
                </a:cubicBezTo>
                <a:cubicBezTo>
                  <a:pt x="28" y="281"/>
                  <a:pt x="24" y="283"/>
                  <a:pt x="20" y="283"/>
                </a:cubicBezTo>
                <a:cubicBezTo>
                  <a:pt x="5" y="283"/>
                  <a:pt x="1" y="267"/>
                  <a:pt x="1" y="260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9"/>
                  <a:pt x="0" y="259"/>
                  <a:pt x="0" y="259"/>
                </a:cubicBezTo>
                <a:cubicBezTo>
                  <a:pt x="0" y="258"/>
                  <a:pt x="0" y="255"/>
                  <a:pt x="0" y="255"/>
                </a:cubicBezTo>
                <a:cubicBezTo>
                  <a:pt x="0" y="1"/>
                  <a:pt x="0" y="1"/>
                  <a:pt x="0" y="1"/>
                </a:cubicBezTo>
                <a:cubicBezTo>
                  <a:pt x="33" y="1"/>
                  <a:pt x="33" y="1"/>
                  <a:pt x="33" y="1"/>
                </a:cubicBezTo>
                <a:cubicBezTo>
                  <a:pt x="253" y="1"/>
                  <a:pt x="253" y="1"/>
                  <a:pt x="253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254" y="1"/>
                  <a:pt x="254" y="1"/>
                  <a:pt x="254" y="1"/>
                </a:cubicBezTo>
                <a:cubicBezTo>
                  <a:pt x="463" y="1"/>
                  <a:pt x="463" y="1"/>
                  <a:pt x="463" y="1"/>
                </a:cubicBezTo>
                <a:cubicBezTo>
                  <a:pt x="589" y="1"/>
                  <a:pt x="589" y="1"/>
                  <a:pt x="589" y="1"/>
                </a:cubicBezTo>
                <a:cubicBezTo>
                  <a:pt x="589" y="0"/>
                  <a:pt x="589" y="0"/>
                  <a:pt x="589" y="0"/>
                </a:cubicBezTo>
                <a:cubicBezTo>
                  <a:pt x="685" y="0"/>
                  <a:pt x="685" y="0"/>
                  <a:pt x="685" y="0"/>
                </a:cubicBezTo>
                <a:cubicBezTo>
                  <a:pt x="688" y="0"/>
                  <a:pt x="712" y="0"/>
                  <a:pt x="728" y="0"/>
                </a:cubicBezTo>
                <a:cubicBezTo>
                  <a:pt x="728" y="255"/>
                  <a:pt x="728" y="255"/>
                  <a:pt x="728" y="255"/>
                </a:cubicBezTo>
                <a:cubicBezTo>
                  <a:pt x="728" y="257"/>
                  <a:pt x="728" y="259"/>
                  <a:pt x="728" y="260"/>
                </a:cubicBezTo>
                <a:cubicBezTo>
                  <a:pt x="727" y="266"/>
                  <a:pt x="724" y="282"/>
                  <a:pt x="709" y="282"/>
                </a:cubicBezTo>
                <a:cubicBezTo>
                  <a:pt x="705" y="282"/>
                  <a:pt x="700" y="281"/>
                  <a:pt x="695" y="279"/>
                </a:cubicBezTo>
                <a:cubicBezTo>
                  <a:pt x="690" y="277"/>
                  <a:pt x="645" y="256"/>
                  <a:pt x="619" y="256"/>
                </a:cubicBezTo>
                <a:cubicBezTo>
                  <a:pt x="566" y="256"/>
                  <a:pt x="523" y="301"/>
                  <a:pt x="523" y="356"/>
                </a:cubicBezTo>
                <a:cubicBezTo>
                  <a:pt x="523" y="412"/>
                  <a:pt x="566" y="457"/>
                  <a:pt x="619" y="457"/>
                </a:cubicBezTo>
                <a:cubicBezTo>
                  <a:pt x="645" y="457"/>
                  <a:pt x="690" y="436"/>
                  <a:pt x="695" y="434"/>
                </a:cubicBezTo>
                <a:cubicBezTo>
                  <a:pt x="700" y="432"/>
                  <a:pt x="705" y="431"/>
                  <a:pt x="709" y="431"/>
                </a:cubicBezTo>
                <a:cubicBezTo>
                  <a:pt x="724" y="431"/>
                  <a:pt x="728" y="447"/>
                  <a:pt x="728" y="454"/>
                </a:cubicBezTo>
                <a:cubicBezTo>
                  <a:pt x="728" y="459"/>
                  <a:pt x="728" y="459"/>
                  <a:pt x="728" y="459"/>
                </a:cubicBezTo>
                <a:cubicBezTo>
                  <a:pt x="728" y="694"/>
                  <a:pt x="728" y="694"/>
                  <a:pt x="728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679" y="694"/>
                  <a:pt x="679" y="694"/>
                  <a:pt x="679" y="694"/>
                </a:cubicBezTo>
                <a:cubicBezTo>
                  <a:pt x="461" y="694"/>
                  <a:pt x="461" y="694"/>
                  <a:pt x="461" y="694"/>
                </a:cubicBezTo>
                <a:cubicBezTo>
                  <a:pt x="458" y="694"/>
                  <a:pt x="455" y="694"/>
                  <a:pt x="454" y="694"/>
                </a:cubicBezTo>
                <a:cubicBezTo>
                  <a:pt x="454" y="694"/>
                  <a:pt x="454" y="694"/>
                  <a:pt x="454" y="694"/>
                </a:cubicBezTo>
                <a:cubicBezTo>
                  <a:pt x="445" y="693"/>
                  <a:pt x="438" y="689"/>
                  <a:pt x="434" y="684"/>
                </a:cubicBezTo>
                <a:cubicBezTo>
                  <a:pt x="431" y="677"/>
                  <a:pt x="433" y="669"/>
                  <a:pt x="436" y="663"/>
                </a:cubicBezTo>
                <a:cubicBezTo>
                  <a:pt x="439" y="659"/>
                  <a:pt x="461" y="615"/>
                  <a:pt x="461" y="590"/>
                </a:cubicBezTo>
                <a:cubicBezTo>
                  <a:pt x="461" y="540"/>
                  <a:pt x="413" y="499"/>
                  <a:pt x="355" y="499"/>
                </a:cubicBezTo>
                <a:cubicBezTo>
                  <a:pt x="296" y="499"/>
                  <a:pt x="249" y="540"/>
                  <a:pt x="249" y="590"/>
                </a:cubicBezTo>
                <a:cubicBezTo>
                  <a:pt x="249" y="615"/>
                  <a:pt x="271" y="659"/>
                  <a:pt x="274" y="663"/>
                </a:cubicBezTo>
                <a:cubicBezTo>
                  <a:pt x="278" y="671"/>
                  <a:pt x="278" y="679"/>
                  <a:pt x="275" y="684"/>
                </a:cubicBezTo>
                <a:cubicBezTo>
                  <a:pt x="272" y="690"/>
                  <a:pt x="264" y="693"/>
                  <a:pt x="254" y="695"/>
                </a:cubicBezTo>
                <a:cubicBezTo>
                  <a:pt x="253" y="694"/>
                  <a:pt x="252" y="694"/>
                  <a:pt x="252" y="694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45714" tIns="22857" rIns="45714" bIns="22857" numCol="1" anchor="t" anchorCtr="0" compatLnSpc="1"/>
          <a:lstStyle/>
          <a:p>
            <a:endParaRPr lang="en-US" sz="700" b="1">
              <a:cs typeface="+mn-ea"/>
              <a:sym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052886" y="1693141"/>
            <a:ext cx="276774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/>
              <a:t>Perception</a:t>
            </a:r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886068" y="5010812"/>
            <a:ext cx="2603003" cy="1747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 algn="ctr"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en-US" altLang="zh-CN" dirty="0"/>
              <a:t>The </a:t>
            </a:r>
            <a:r>
              <a:rPr lang="en-US" altLang="zh-CN" b="1" dirty="0"/>
              <a:t>Raspberry Pi</a:t>
            </a:r>
            <a:r>
              <a:rPr lang="en-US" altLang="zh-CN" dirty="0"/>
              <a:t> processes sensor data, controls hardware, and communicates with external systems (like email servers).</a:t>
            </a:r>
            <a:endParaRPr lang="en-US" altLang="zh-CN" dirty="0">
              <a:sym typeface="+mn-lt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77072" y="5010812"/>
            <a:ext cx="3033420" cy="1747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lvl="0" algn="ctr">
              <a:lnSpc>
                <a:spcPct val="120000"/>
              </a:lnSpc>
              <a:defRPr sz="1600">
                <a:cs typeface="+mn-ea"/>
              </a:defRPr>
            </a:lvl1pPr>
          </a:lstStyle>
          <a:p>
            <a:r>
              <a:rPr lang="en-US" altLang="zh-CN" dirty="0"/>
              <a:t>The application layer provides end-user services, sending automated email notifications to pet owners to keep them informed about their pets’ activities remotely.</a:t>
            </a:r>
            <a:endParaRPr lang="zh-CN" altLang="en-US" dirty="0">
              <a:sym typeface="+mn-lt"/>
            </a:endParaRP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830708A3-1AFB-4E87-E955-A347041E6ED7}"/>
              </a:ext>
            </a:extLst>
          </p:cNvPr>
          <p:cNvSpPr/>
          <p:nvPr/>
        </p:nvSpPr>
        <p:spPr>
          <a:xfrm>
            <a:off x="5172489" y="1693140"/>
            <a:ext cx="230569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/>
              <a:t>Network</a:t>
            </a:r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" name="Rectangle 26">
            <a:extLst>
              <a:ext uri="{FF2B5EF4-FFF2-40B4-BE49-F238E27FC236}">
                <a16:creationId xmlns:a16="http://schemas.microsoft.com/office/drawing/2014/main" id="{88AA08B8-547D-3DCB-1F93-853AC41FC1E4}"/>
              </a:ext>
            </a:extLst>
          </p:cNvPr>
          <p:cNvSpPr/>
          <p:nvPr/>
        </p:nvSpPr>
        <p:spPr>
          <a:xfrm>
            <a:off x="8676676" y="1693140"/>
            <a:ext cx="2933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/>
              <a:t>Application</a:t>
            </a:r>
            <a:r>
              <a:rPr lang="en-US" sz="6000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  <a:endParaRPr lang="en-US" sz="6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107">
            <a:extLst>
              <a:ext uri="{FF2B5EF4-FFF2-40B4-BE49-F238E27FC236}">
                <a16:creationId xmlns:a16="http://schemas.microsoft.com/office/drawing/2014/main" id="{FDEA11AE-8018-9E46-148E-7AC8637B2D41}"/>
              </a:ext>
            </a:extLst>
          </p:cNvPr>
          <p:cNvSpPr>
            <a:spLocks noEditPoints="1"/>
          </p:cNvSpPr>
          <p:nvPr/>
        </p:nvSpPr>
        <p:spPr bwMode="auto">
          <a:xfrm>
            <a:off x="2095777" y="2868532"/>
            <a:ext cx="481013" cy="481013"/>
          </a:xfrm>
          <a:custGeom>
            <a:avLst/>
            <a:gdLst>
              <a:gd name="T0" fmla="*/ 64 w 128"/>
              <a:gd name="T1" fmla="*/ 0 h 128"/>
              <a:gd name="T2" fmla="*/ 0 w 128"/>
              <a:gd name="T3" fmla="*/ 64 h 128"/>
              <a:gd name="T4" fmla="*/ 64 w 128"/>
              <a:gd name="T5" fmla="*/ 128 h 128"/>
              <a:gd name="T6" fmla="*/ 128 w 128"/>
              <a:gd name="T7" fmla="*/ 64 h 128"/>
              <a:gd name="T8" fmla="*/ 64 w 128"/>
              <a:gd name="T9" fmla="*/ 0 h 128"/>
              <a:gd name="T10" fmla="*/ 64 w 128"/>
              <a:gd name="T11" fmla="*/ 114 h 128"/>
              <a:gd name="T12" fmla="*/ 15 w 128"/>
              <a:gd name="T13" fmla="*/ 64 h 128"/>
              <a:gd name="T14" fmla="*/ 19 w 128"/>
              <a:gd name="T15" fmla="*/ 43 h 128"/>
              <a:gd name="T16" fmla="*/ 32 w 128"/>
              <a:gd name="T17" fmla="*/ 50 h 128"/>
              <a:gd name="T18" fmla="*/ 37 w 128"/>
              <a:gd name="T19" fmla="*/ 42 h 128"/>
              <a:gd name="T20" fmla="*/ 24 w 128"/>
              <a:gd name="T21" fmla="*/ 35 h 128"/>
              <a:gd name="T22" fmla="*/ 35 w 128"/>
              <a:gd name="T23" fmla="*/ 24 h 128"/>
              <a:gd name="T24" fmla="*/ 43 w 128"/>
              <a:gd name="T25" fmla="*/ 36 h 128"/>
              <a:gd name="T26" fmla="*/ 51 w 128"/>
              <a:gd name="T27" fmla="*/ 31 h 128"/>
              <a:gd name="T28" fmla="*/ 44 w 128"/>
              <a:gd name="T29" fmla="*/ 19 h 128"/>
              <a:gd name="T30" fmla="*/ 59 w 128"/>
              <a:gd name="T31" fmla="*/ 15 h 128"/>
              <a:gd name="T32" fmla="*/ 59 w 128"/>
              <a:gd name="T33" fmla="*/ 29 h 128"/>
              <a:gd name="T34" fmla="*/ 64 w 128"/>
              <a:gd name="T35" fmla="*/ 29 h 128"/>
              <a:gd name="T36" fmla="*/ 69 w 128"/>
              <a:gd name="T37" fmla="*/ 29 h 128"/>
              <a:gd name="T38" fmla="*/ 69 w 128"/>
              <a:gd name="T39" fmla="*/ 15 h 128"/>
              <a:gd name="T40" fmla="*/ 84 w 128"/>
              <a:gd name="T41" fmla="*/ 19 h 128"/>
              <a:gd name="T42" fmla="*/ 77 w 128"/>
              <a:gd name="T43" fmla="*/ 31 h 128"/>
              <a:gd name="T44" fmla="*/ 85 w 128"/>
              <a:gd name="T45" fmla="*/ 36 h 128"/>
              <a:gd name="T46" fmla="*/ 93 w 128"/>
              <a:gd name="T47" fmla="*/ 24 h 128"/>
              <a:gd name="T48" fmla="*/ 104 w 128"/>
              <a:gd name="T49" fmla="*/ 35 h 128"/>
              <a:gd name="T50" fmla="*/ 91 w 128"/>
              <a:gd name="T51" fmla="*/ 42 h 128"/>
              <a:gd name="T52" fmla="*/ 96 w 128"/>
              <a:gd name="T53" fmla="*/ 51 h 128"/>
              <a:gd name="T54" fmla="*/ 109 w 128"/>
              <a:gd name="T55" fmla="*/ 43 h 128"/>
              <a:gd name="T56" fmla="*/ 113 w 128"/>
              <a:gd name="T57" fmla="*/ 64 h 128"/>
              <a:gd name="T58" fmla="*/ 64 w 128"/>
              <a:gd name="T59" fmla="*/ 11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28" h="128">
                <a:moveTo>
                  <a:pt x="64" y="0"/>
                </a:moveTo>
                <a:cubicBezTo>
                  <a:pt x="29" y="0"/>
                  <a:pt x="0" y="29"/>
                  <a:pt x="0" y="64"/>
                </a:cubicBezTo>
                <a:cubicBezTo>
                  <a:pt x="0" y="99"/>
                  <a:pt x="29" y="128"/>
                  <a:pt x="64" y="128"/>
                </a:cubicBezTo>
                <a:cubicBezTo>
                  <a:pt x="99" y="128"/>
                  <a:pt x="128" y="99"/>
                  <a:pt x="128" y="64"/>
                </a:cubicBezTo>
                <a:cubicBezTo>
                  <a:pt x="128" y="29"/>
                  <a:pt x="99" y="0"/>
                  <a:pt x="64" y="0"/>
                </a:cubicBezTo>
                <a:close/>
                <a:moveTo>
                  <a:pt x="64" y="114"/>
                </a:moveTo>
                <a:cubicBezTo>
                  <a:pt x="37" y="114"/>
                  <a:pt x="15" y="91"/>
                  <a:pt x="15" y="64"/>
                </a:cubicBezTo>
                <a:cubicBezTo>
                  <a:pt x="15" y="57"/>
                  <a:pt x="16" y="50"/>
                  <a:pt x="19" y="43"/>
                </a:cubicBezTo>
                <a:cubicBezTo>
                  <a:pt x="32" y="50"/>
                  <a:pt x="32" y="50"/>
                  <a:pt x="32" y="50"/>
                </a:cubicBezTo>
                <a:cubicBezTo>
                  <a:pt x="33" y="47"/>
                  <a:pt x="35" y="45"/>
                  <a:pt x="37" y="42"/>
                </a:cubicBezTo>
                <a:cubicBezTo>
                  <a:pt x="24" y="35"/>
                  <a:pt x="24" y="35"/>
                  <a:pt x="24" y="35"/>
                </a:cubicBezTo>
                <a:cubicBezTo>
                  <a:pt x="27" y="30"/>
                  <a:pt x="31" y="27"/>
                  <a:pt x="35" y="24"/>
                </a:cubicBezTo>
                <a:cubicBezTo>
                  <a:pt x="43" y="36"/>
                  <a:pt x="43" y="36"/>
                  <a:pt x="43" y="36"/>
                </a:cubicBezTo>
                <a:cubicBezTo>
                  <a:pt x="45" y="34"/>
                  <a:pt x="48" y="33"/>
                  <a:pt x="51" y="31"/>
                </a:cubicBezTo>
                <a:cubicBezTo>
                  <a:pt x="44" y="19"/>
                  <a:pt x="44" y="19"/>
                  <a:pt x="44" y="19"/>
                </a:cubicBezTo>
                <a:cubicBezTo>
                  <a:pt x="49" y="17"/>
                  <a:pt x="54" y="15"/>
                  <a:pt x="59" y="15"/>
                </a:cubicBezTo>
                <a:cubicBezTo>
                  <a:pt x="59" y="29"/>
                  <a:pt x="59" y="29"/>
                  <a:pt x="59" y="29"/>
                </a:cubicBezTo>
                <a:cubicBezTo>
                  <a:pt x="61" y="29"/>
                  <a:pt x="62" y="29"/>
                  <a:pt x="64" y="29"/>
                </a:cubicBezTo>
                <a:cubicBezTo>
                  <a:pt x="66" y="29"/>
                  <a:pt x="67" y="29"/>
                  <a:pt x="69" y="29"/>
                </a:cubicBezTo>
                <a:cubicBezTo>
                  <a:pt x="69" y="15"/>
                  <a:pt x="69" y="15"/>
                  <a:pt x="69" y="15"/>
                </a:cubicBezTo>
                <a:cubicBezTo>
                  <a:pt x="74" y="15"/>
                  <a:pt x="79" y="17"/>
                  <a:pt x="84" y="19"/>
                </a:cubicBezTo>
                <a:cubicBezTo>
                  <a:pt x="77" y="31"/>
                  <a:pt x="77" y="31"/>
                  <a:pt x="77" y="31"/>
                </a:cubicBezTo>
                <a:cubicBezTo>
                  <a:pt x="80" y="33"/>
                  <a:pt x="83" y="34"/>
                  <a:pt x="85" y="36"/>
                </a:cubicBezTo>
                <a:cubicBezTo>
                  <a:pt x="93" y="24"/>
                  <a:pt x="93" y="24"/>
                  <a:pt x="93" y="24"/>
                </a:cubicBezTo>
                <a:cubicBezTo>
                  <a:pt x="97" y="27"/>
                  <a:pt x="101" y="30"/>
                  <a:pt x="104" y="35"/>
                </a:cubicBezTo>
                <a:cubicBezTo>
                  <a:pt x="91" y="42"/>
                  <a:pt x="91" y="42"/>
                  <a:pt x="91" y="42"/>
                </a:cubicBezTo>
                <a:cubicBezTo>
                  <a:pt x="93" y="45"/>
                  <a:pt x="95" y="47"/>
                  <a:pt x="96" y="51"/>
                </a:cubicBezTo>
                <a:cubicBezTo>
                  <a:pt x="109" y="43"/>
                  <a:pt x="109" y="43"/>
                  <a:pt x="109" y="43"/>
                </a:cubicBezTo>
                <a:cubicBezTo>
                  <a:pt x="112" y="50"/>
                  <a:pt x="113" y="57"/>
                  <a:pt x="113" y="64"/>
                </a:cubicBezTo>
                <a:cubicBezTo>
                  <a:pt x="113" y="91"/>
                  <a:pt x="91" y="114"/>
                  <a:pt x="64" y="11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Freeform 108">
            <a:extLst>
              <a:ext uri="{FF2B5EF4-FFF2-40B4-BE49-F238E27FC236}">
                <a16:creationId xmlns:a16="http://schemas.microsoft.com/office/drawing/2014/main" id="{0F6FC56C-79E5-D36F-13DA-94E45B9D1BAF}"/>
              </a:ext>
            </a:extLst>
          </p:cNvPr>
          <p:cNvSpPr/>
          <p:nvPr/>
        </p:nvSpPr>
        <p:spPr bwMode="auto">
          <a:xfrm>
            <a:off x="2298977" y="3025695"/>
            <a:ext cx="74613" cy="177800"/>
          </a:xfrm>
          <a:custGeom>
            <a:avLst/>
            <a:gdLst>
              <a:gd name="T0" fmla="*/ 19 w 20"/>
              <a:gd name="T1" fmla="*/ 33 h 47"/>
              <a:gd name="T2" fmla="*/ 10 w 20"/>
              <a:gd name="T3" fmla="*/ 0 h 47"/>
              <a:gd name="T4" fmla="*/ 1 w 20"/>
              <a:gd name="T5" fmla="*/ 33 h 47"/>
              <a:gd name="T6" fmla="*/ 0 w 20"/>
              <a:gd name="T7" fmla="*/ 37 h 47"/>
              <a:gd name="T8" fmla="*/ 10 w 20"/>
              <a:gd name="T9" fmla="*/ 47 h 47"/>
              <a:gd name="T10" fmla="*/ 20 w 20"/>
              <a:gd name="T11" fmla="*/ 37 h 47"/>
              <a:gd name="T12" fmla="*/ 19 w 20"/>
              <a:gd name="T13" fmla="*/ 33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47">
                <a:moveTo>
                  <a:pt x="19" y="33"/>
                </a:moveTo>
                <a:cubicBezTo>
                  <a:pt x="10" y="0"/>
                  <a:pt x="10" y="0"/>
                  <a:pt x="10" y="0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4"/>
                  <a:pt x="0" y="35"/>
                  <a:pt x="0" y="37"/>
                </a:cubicBezTo>
                <a:cubicBezTo>
                  <a:pt x="0" y="42"/>
                  <a:pt x="5" y="47"/>
                  <a:pt x="10" y="47"/>
                </a:cubicBezTo>
                <a:cubicBezTo>
                  <a:pt x="16" y="47"/>
                  <a:pt x="20" y="42"/>
                  <a:pt x="20" y="37"/>
                </a:cubicBezTo>
                <a:cubicBezTo>
                  <a:pt x="20" y="35"/>
                  <a:pt x="20" y="34"/>
                  <a:pt x="19" y="3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Freeform 135">
            <a:extLst>
              <a:ext uri="{FF2B5EF4-FFF2-40B4-BE49-F238E27FC236}">
                <a16:creationId xmlns:a16="http://schemas.microsoft.com/office/drawing/2014/main" id="{84EC419F-366E-382B-948E-59DE0747B8C6}"/>
              </a:ext>
            </a:extLst>
          </p:cNvPr>
          <p:cNvSpPr/>
          <p:nvPr/>
        </p:nvSpPr>
        <p:spPr bwMode="auto">
          <a:xfrm>
            <a:off x="5960809" y="3138434"/>
            <a:ext cx="90488" cy="88900"/>
          </a:xfrm>
          <a:custGeom>
            <a:avLst/>
            <a:gdLst>
              <a:gd name="T0" fmla="*/ 4 w 24"/>
              <a:gd name="T1" fmla="*/ 4 h 24"/>
              <a:gd name="T2" fmla="*/ 4 w 24"/>
              <a:gd name="T3" fmla="*/ 20 h 24"/>
              <a:gd name="T4" fmla="*/ 20 w 24"/>
              <a:gd name="T5" fmla="*/ 20 h 24"/>
              <a:gd name="T6" fmla="*/ 20 w 24"/>
              <a:gd name="T7" fmla="*/ 4 h 24"/>
              <a:gd name="T8" fmla="*/ 4 w 24"/>
              <a:gd name="T9" fmla="*/ 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" h="24">
                <a:moveTo>
                  <a:pt x="4" y="4"/>
                </a:moveTo>
                <a:cubicBezTo>
                  <a:pt x="0" y="8"/>
                  <a:pt x="0" y="15"/>
                  <a:pt x="4" y="20"/>
                </a:cubicBezTo>
                <a:cubicBezTo>
                  <a:pt x="9" y="24"/>
                  <a:pt x="16" y="24"/>
                  <a:pt x="20" y="20"/>
                </a:cubicBezTo>
                <a:cubicBezTo>
                  <a:pt x="24" y="15"/>
                  <a:pt x="24" y="8"/>
                  <a:pt x="20" y="4"/>
                </a:cubicBezTo>
                <a:cubicBezTo>
                  <a:pt x="16" y="0"/>
                  <a:pt x="9" y="0"/>
                  <a:pt x="4" y="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36">
            <a:extLst>
              <a:ext uri="{FF2B5EF4-FFF2-40B4-BE49-F238E27FC236}">
                <a16:creationId xmlns:a16="http://schemas.microsoft.com/office/drawing/2014/main" id="{0E387756-AD4B-0A97-F84B-F20FAA2186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0484" y="2995559"/>
            <a:ext cx="93663" cy="9366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37">
            <a:extLst>
              <a:ext uri="{FF2B5EF4-FFF2-40B4-BE49-F238E27FC236}">
                <a16:creationId xmlns:a16="http://schemas.microsoft.com/office/drawing/2014/main" id="{F5DAB517-AD3E-1623-CC86-77E72A4F28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2871" y="2847921"/>
            <a:ext cx="104775" cy="10636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8">
            <a:extLst>
              <a:ext uri="{FF2B5EF4-FFF2-40B4-BE49-F238E27FC236}">
                <a16:creationId xmlns:a16="http://schemas.microsoft.com/office/drawing/2014/main" id="{08F825B3-9B66-CEC0-FA32-6852A0074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2571" y="2784421"/>
            <a:ext cx="112713" cy="1158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39">
            <a:extLst>
              <a:ext uri="{FF2B5EF4-FFF2-40B4-BE49-F238E27FC236}">
                <a16:creationId xmlns:a16="http://schemas.microsoft.com/office/drawing/2014/main" id="{3C041DEB-45E5-0588-5A7D-E2E590DDB4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621" y="3193996"/>
            <a:ext cx="69850" cy="714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40">
            <a:extLst>
              <a:ext uri="{FF2B5EF4-FFF2-40B4-BE49-F238E27FC236}">
                <a16:creationId xmlns:a16="http://schemas.microsoft.com/office/drawing/2014/main" id="{FBBA0A01-3F5E-3D92-57FB-082FC9CC28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1171" y="3013021"/>
            <a:ext cx="52388" cy="539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41">
            <a:extLst>
              <a:ext uri="{FF2B5EF4-FFF2-40B4-BE49-F238E27FC236}">
                <a16:creationId xmlns:a16="http://schemas.microsoft.com/office/drawing/2014/main" id="{10D6A614-31AD-5C48-4281-86EEB226396A}"/>
              </a:ext>
            </a:extLst>
          </p:cNvPr>
          <p:cNvSpPr/>
          <p:nvPr/>
        </p:nvSpPr>
        <p:spPr bwMode="auto">
          <a:xfrm>
            <a:off x="6252909" y="3149546"/>
            <a:ext cx="68263" cy="66675"/>
          </a:xfrm>
          <a:custGeom>
            <a:avLst/>
            <a:gdLst>
              <a:gd name="T0" fmla="*/ 3 w 18"/>
              <a:gd name="T1" fmla="*/ 3 h 18"/>
              <a:gd name="T2" fmla="*/ 3 w 18"/>
              <a:gd name="T3" fmla="*/ 15 h 18"/>
              <a:gd name="T4" fmla="*/ 15 w 18"/>
              <a:gd name="T5" fmla="*/ 15 h 18"/>
              <a:gd name="T6" fmla="*/ 15 w 18"/>
              <a:gd name="T7" fmla="*/ 3 h 18"/>
              <a:gd name="T8" fmla="*/ 3 w 18"/>
              <a:gd name="T9" fmla="*/ 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" h="18">
                <a:moveTo>
                  <a:pt x="3" y="3"/>
                </a:moveTo>
                <a:cubicBezTo>
                  <a:pt x="0" y="6"/>
                  <a:pt x="0" y="11"/>
                  <a:pt x="3" y="15"/>
                </a:cubicBezTo>
                <a:cubicBezTo>
                  <a:pt x="7" y="18"/>
                  <a:pt x="12" y="18"/>
                  <a:pt x="15" y="15"/>
                </a:cubicBezTo>
                <a:cubicBezTo>
                  <a:pt x="18" y="11"/>
                  <a:pt x="18" y="6"/>
                  <a:pt x="15" y="3"/>
                </a:cubicBezTo>
                <a:cubicBezTo>
                  <a:pt x="12" y="0"/>
                  <a:pt x="7" y="0"/>
                  <a:pt x="3" y="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42">
            <a:extLst>
              <a:ext uri="{FF2B5EF4-FFF2-40B4-BE49-F238E27FC236}">
                <a16:creationId xmlns:a16="http://schemas.microsoft.com/office/drawing/2014/main" id="{E9D2CE60-3E16-DE87-8555-98B46D8744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8784" y="2878084"/>
            <a:ext cx="41275" cy="412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77">
            <a:extLst>
              <a:ext uri="{FF2B5EF4-FFF2-40B4-BE49-F238E27FC236}">
                <a16:creationId xmlns:a16="http://schemas.microsoft.com/office/drawing/2014/main" id="{20C2CA88-D8A7-16AE-7A6B-D52ECF6B838D}"/>
              </a:ext>
            </a:extLst>
          </p:cNvPr>
          <p:cNvSpPr>
            <a:spLocks noEditPoints="1"/>
          </p:cNvSpPr>
          <p:nvPr/>
        </p:nvSpPr>
        <p:spPr bwMode="auto">
          <a:xfrm>
            <a:off x="9738464" y="2954284"/>
            <a:ext cx="479425" cy="330200"/>
          </a:xfrm>
          <a:custGeom>
            <a:avLst/>
            <a:gdLst>
              <a:gd name="T0" fmla="*/ 0 w 302"/>
              <a:gd name="T1" fmla="*/ 0 h 208"/>
              <a:gd name="T2" fmla="*/ 0 w 302"/>
              <a:gd name="T3" fmla="*/ 208 h 208"/>
              <a:gd name="T4" fmla="*/ 302 w 302"/>
              <a:gd name="T5" fmla="*/ 208 h 208"/>
              <a:gd name="T6" fmla="*/ 302 w 302"/>
              <a:gd name="T7" fmla="*/ 0 h 208"/>
              <a:gd name="T8" fmla="*/ 0 w 302"/>
              <a:gd name="T9" fmla="*/ 0 h 208"/>
              <a:gd name="T10" fmla="*/ 23 w 302"/>
              <a:gd name="T11" fmla="*/ 52 h 208"/>
              <a:gd name="T12" fmla="*/ 92 w 302"/>
              <a:gd name="T13" fmla="*/ 104 h 208"/>
              <a:gd name="T14" fmla="*/ 73 w 302"/>
              <a:gd name="T15" fmla="*/ 118 h 208"/>
              <a:gd name="T16" fmla="*/ 23 w 302"/>
              <a:gd name="T17" fmla="*/ 156 h 208"/>
              <a:gd name="T18" fmla="*/ 23 w 302"/>
              <a:gd name="T19" fmla="*/ 52 h 208"/>
              <a:gd name="T20" fmla="*/ 279 w 302"/>
              <a:gd name="T21" fmla="*/ 185 h 208"/>
              <a:gd name="T22" fmla="*/ 23 w 302"/>
              <a:gd name="T23" fmla="*/ 185 h 208"/>
              <a:gd name="T24" fmla="*/ 23 w 302"/>
              <a:gd name="T25" fmla="*/ 185 h 208"/>
              <a:gd name="T26" fmla="*/ 23 w 302"/>
              <a:gd name="T27" fmla="*/ 185 h 208"/>
              <a:gd name="T28" fmla="*/ 111 w 302"/>
              <a:gd name="T29" fmla="*/ 118 h 208"/>
              <a:gd name="T30" fmla="*/ 151 w 302"/>
              <a:gd name="T31" fmla="*/ 149 h 208"/>
              <a:gd name="T32" fmla="*/ 191 w 302"/>
              <a:gd name="T33" fmla="*/ 118 h 208"/>
              <a:gd name="T34" fmla="*/ 279 w 302"/>
              <a:gd name="T35" fmla="*/ 185 h 208"/>
              <a:gd name="T36" fmla="*/ 279 w 302"/>
              <a:gd name="T37" fmla="*/ 185 h 208"/>
              <a:gd name="T38" fmla="*/ 279 w 302"/>
              <a:gd name="T39" fmla="*/ 185 h 208"/>
              <a:gd name="T40" fmla="*/ 279 w 302"/>
              <a:gd name="T41" fmla="*/ 156 h 208"/>
              <a:gd name="T42" fmla="*/ 210 w 302"/>
              <a:gd name="T43" fmla="*/ 104 h 208"/>
              <a:gd name="T44" fmla="*/ 279 w 302"/>
              <a:gd name="T45" fmla="*/ 52 h 208"/>
              <a:gd name="T46" fmla="*/ 279 w 302"/>
              <a:gd name="T47" fmla="*/ 156 h 208"/>
              <a:gd name="T48" fmla="*/ 279 w 302"/>
              <a:gd name="T49" fmla="*/ 24 h 208"/>
              <a:gd name="T50" fmla="*/ 279 w 302"/>
              <a:gd name="T51" fmla="*/ 24 h 208"/>
              <a:gd name="T52" fmla="*/ 151 w 302"/>
              <a:gd name="T53" fmla="*/ 121 h 208"/>
              <a:gd name="T54" fmla="*/ 23 w 302"/>
              <a:gd name="T55" fmla="*/ 24 h 208"/>
              <a:gd name="T56" fmla="*/ 23 w 302"/>
              <a:gd name="T57" fmla="*/ 24 h 208"/>
              <a:gd name="T58" fmla="*/ 23 w 302"/>
              <a:gd name="T59" fmla="*/ 24 h 208"/>
              <a:gd name="T60" fmla="*/ 279 w 302"/>
              <a:gd name="T61" fmla="*/ 24 h 208"/>
              <a:gd name="T62" fmla="*/ 279 w 302"/>
              <a:gd name="T63" fmla="*/ 24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02" h="208">
                <a:moveTo>
                  <a:pt x="0" y="0"/>
                </a:moveTo>
                <a:lnTo>
                  <a:pt x="0" y="208"/>
                </a:lnTo>
                <a:lnTo>
                  <a:pt x="302" y="208"/>
                </a:lnTo>
                <a:lnTo>
                  <a:pt x="302" y="0"/>
                </a:lnTo>
                <a:lnTo>
                  <a:pt x="0" y="0"/>
                </a:lnTo>
                <a:close/>
                <a:moveTo>
                  <a:pt x="23" y="52"/>
                </a:moveTo>
                <a:lnTo>
                  <a:pt x="92" y="104"/>
                </a:lnTo>
                <a:lnTo>
                  <a:pt x="73" y="118"/>
                </a:lnTo>
                <a:lnTo>
                  <a:pt x="23" y="156"/>
                </a:lnTo>
                <a:lnTo>
                  <a:pt x="23" y="52"/>
                </a:lnTo>
                <a:close/>
                <a:moveTo>
                  <a:pt x="279" y="185"/>
                </a:moveTo>
                <a:lnTo>
                  <a:pt x="23" y="185"/>
                </a:lnTo>
                <a:lnTo>
                  <a:pt x="23" y="185"/>
                </a:lnTo>
                <a:lnTo>
                  <a:pt x="23" y="185"/>
                </a:lnTo>
                <a:lnTo>
                  <a:pt x="111" y="118"/>
                </a:lnTo>
                <a:lnTo>
                  <a:pt x="151" y="149"/>
                </a:lnTo>
                <a:lnTo>
                  <a:pt x="191" y="118"/>
                </a:lnTo>
                <a:lnTo>
                  <a:pt x="279" y="185"/>
                </a:lnTo>
                <a:lnTo>
                  <a:pt x="279" y="185"/>
                </a:lnTo>
                <a:lnTo>
                  <a:pt x="279" y="185"/>
                </a:lnTo>
                <a:close/>
                <a:moveTo>
                  <a:pt x="279" y="156"/>
                </a:moveTo>
                <a:lnTo>
                  <a:pt x="210" y="104"/>
                </a:lnTo>
                <a:lnTo>
                  <a:pt x="279" y="52"/>
                </a:lnTo>
                <a:lnTo>
                  <a:pt x="279" y="156"/>
                </a:lnTo>
                <a:close/>
                <a:moveTo>
                  <a:pt x="279" y="24"/>
                </a:moveTo>
                <a:lnTo>
                  <a:pt x="279" y="24"/>
                </a:lnTo>
                <a:lnTo>
                  <a:pt x="151" y="121"/>
                </a:lnTo>
                <a:lnTo>
                  <a:pt x="23" y="24"/>
                </a:lnTo>
                <a:lnTo>
                  <a:pt x="23" y="24"/>
                </a:lnTo>
                <a:lnTo>
                  <a:pt x="23" y="24"/>
                </a:lnTo>
                <a:lnTo>
                  <a:pt x="279" y="24"/>
                </a:lnTo>
                <a:lnTo>
                  <a:pt x="279" y="2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6513"/>
            <a:ext cx="12192000" cy="6894513"/>
          </a:xfrm>
          <a:prstGeom prst="rect">
            <a:avLst/>
          </a:prstGeom>
        </p:spPr>
      </p:pic>
      <p:sp>
        <p:nvSpPr>
          <p:cNvPr id="34" name="菱形 33"/>
          <p:cNvSpPr/>
          <p:nvPr/>
        </p:nvSpPr>
        <p:spPr>
          <a:xfrm>
            <a:off x="228600" y="190500"/>
            <a:ext cx="444500" cy="444500"/>
          </a:xfrm>
          <a:prstGeom prst="diamond">
            <a:avLst/>
          </a:pr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bg1">
                  <a:lumMod val="73000"/>
                </a:schemeClr>
              </a:gs>
            </a:gsLst>
            <a:lin ang="15600000" scaled="0"/>
          </a:gradFill>
          <a:ln w="3175">
            <a:solidFill>
              <a:schemeClr val="bg1"/>
            </a:solidFill>
          </a:ln>
          <a:effectLst>
            <a:outerShdw blurRad="1397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749300" y="228084"/>
            <a:ext cx="325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/>
              <a:t>Moving Forward</a:t>
            </a:r>
            <a:endParaRPr lang="zh-CN" altLang="en-US" spc="300" dirty="0"/>
          </a:p>
        </p:txBody>
      </p:sp>
      <p:grpSp>
        <p:nvGrpSpPr>
          <p:cNvPr id="48" name="Группа 47"/>
          <p:cNvGrpSpPr/>
          <p:nvPr/>
        </p:nvGrpSpPr>
        <p:grpSpPr>
          <a:xfrm>
            <a:off x="7070434" y="1932817"/>
            <a:ext cx="4043203" cy="4086634"/>
            <a:chOff x="3212327" y="658705"/>
            <a:chExt cx="4327525" cy="4374010"/>
          </a:xfrm>
        </p:grpSpPr>
        <p:sp>
          <p:nvSpPr>
            <p:cNvPr id="2" name="Freeform 48"/>
            <p:cNvSpPr/>
            <p:nvPr/>
          </p:nvSpPr>
          <p:spPr bwMode="auto">
            <a:xfrm>
              <a:off x="3480136" y="2049839"/>
              <a:ext cx="1088044" cy="830320"/>
            </a:xfrm>
            <a:custGeom>
              <a:avLst/>
              <a:gdLst>
                <a:gd name="T0" fmla="*/ 0 w 971"/>
                <a:gd name="T1" fmla="*/ 74 h 741"/>
                <a:gd name="T2" fmla="*/ 653 w 971"/>
                <a:gd name="T3" fmla="*/ 0 h 741"/>
                <a:gd name="T4" fmla="*/ 971 w 971"/>
                <a:gd name="T5" fmla="*/ 384 h 741"/>
                <a:gd name="T6" fmla="*/ 403 w 971"/>
                <a:gd name="T7" fmla="*/ 741 h 741"/>
                <a:gd name="T8" fmla="*/ 133 w 971"/>
                <a:gd name="T9" fmla="*/ 566 h 741"/>
                <a:gd name="T10" fmla="*/ 0 w 971"/>
                <a:gd name="T11" fmla="*/ 74 h 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71" h="741">
                  <a:moveTo>
                    <a:pt x="0" y="74"/>
                  </a:moveTo>
                  <a:lnTo>
                    <a:pt x="653" y="0"/>
                  </a:lnTo>
                  <a:lnTo>
                    <a:pt x="971" y="384"/>
                  </a:lnTo>
                  <a:lnTo>
                    <a:pt x="403" y="741"/>
                  </a:lnTo>
                  <a:lnTo>
                    <a:pt x="133" y="566"/>
                  </a:lnTo>
                  <a:lnTo>
                    <a:pt x="0" y="7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3" name="Freeform 49"/>
            <p:cNvSpPr/>
            <p:nvPr/>
          </p:nvSpPr>
          <p:spPr bwMode="auto">
            <a:xfrm>
              <a:off x="3769236" y="2111468"/>
              <a:ext cx="665601" cy="440372"/>
            </a:xfrm>
            <a:custGeom>
              <a:avLst/>
              <a:gdLst>
                <a:gd name="T0" fmla="*/ 36 w 594"/>
                <a:gd name="T1" fmla="*/ 393 h 393"/>
                <a:gd name="T2" fmla="*/ 594 w 594"/>
                <a:gd name="T3" fmla="*/ 331 h 393"/>
                <a:gd name="T4" fmla="*/ 407 w 594"/>
                <a:gd name="T5" fmla="*/ 80 h 393"/>
                <a:gd name="T6" fmla="*/ 152 w 594"/>
                <a:gd name="T7" fmla="*/ 0 h 393"/>
                <a:gd name="T8" fmla="*/ 0 w 594"/>
                <a:gd name="T9" fmla="*/ 42 h 393"/>
                <a:gd name="T10" fmla="*/ 0 w 594"/>
                <a:gd name="T11" fmla="*/ 246 h 393"/>
                <a:gd name="T12" fmla="*/ 36 w 594"/>
                <a:gd name="T13" fmla="*/ 39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4" h="393">
                  <a:moveTo>
                    <a:pt x="36" y="393"/>
                  </a:moveTo>
                  <a:lnTo>
                    <a:pt x="594" y="331"/>
                  </a:lnTo>
                  <a:lnTo>
                    <a:pt x="407" y="80"/>
                  </a:lnTo>
                  <a:lnTo>
                    <a:pt x="152" y="0"/>
                  </a:lnTo>
                  <a:lnTo>
                    <a:pt x="0" y="42"/>
                  </a:lnTo>
                  <a:lnTo>
                    <a:pt x="0" y="246"/>
                  </a:lnTo>
                  <a:lnTo>
                    <a:pt x="36" y="393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4" name="Freeform 50"/>
            <p:cNvSpPr/>
            <p:nvPr/>
          </p:nvSpPr>
          <p:spPr bwMode="auto">
            <a:xfrm>
              <a:off x="3555212" y="2978766"/>
              <a:ext cx="596127" cy="930048"/>
            </a:xfrm>
            <a:custGeom>
              <a:avLst/>
              <a:gdLst>
                <a:gd name="T0" fmla="*/ 55 w 225"/>
                <a:gd name="T1" fmla="*/ 351 h 351"/>
                <a:gd name="T2" fmla="*/ 210 w 225"/>
                <a:gd name="T3" fmla="*/ 304 h 351"/>
                <a:gd name="T4" fmla="*/ 225 w 225"/>
                <a:gd name="T5" fmla="*/ 70 h 351"/>
                <a:gd name="T6" fmla="*/ 163 w 225"/>
                <a:gd name="T7" fmla="*/ 0 h 351"/>
                <a:gd name="T8" fmla="*/ 36 w 225"/>
                <a:gd name="T9" fmla="*/ 84 h 351"/>
                <a:gd name="T10" fmla="*/ 0 w 225"/>
                <a:gd name="T11" fmla="*/ 200 h 351"/>
                <a:gd name="T12" fmla="*/ 55 w 225"/>
                <a:gd name="T13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5" h="351">
                  <a:moveTo>
                    <a:pt x="55" y="351"/>
                  </a:moveTo>
                  <a:cubicBezTo>
                    <a:pt x="210" y="304"/>
                    <a:pt x="210" y="304"/>
                    <a:pt x="210" y="304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0"/>
                    <a:pt x="38" y="82"/>
                    <a:pt x="36" y="84"/>
                  </a:cubicBezTo>
                  <a:cubicBezTo>
                    <a:pt x="35" y="85"/>
                    <a:pt x="0" y="200"/>
                    <a:pt x="0" y="200"/>
                  </a:cubicBezTo>
                  <a:lnTo>
                    <a:pt x="55" y="35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5" name="Freeform 51"/>
            <p:cNvSpPr/>
            <p:nvPr/>
          </p:nvSpPr>
          <p:spPr bwMode="auto">
            <a:xfrm>
              <a:off x="3891374" y="3318290"/>
              <a:ext cx="867298" cy="633105"/>
            </a:xfrm>
            <a:custGeom>
              <a:avLst/>
              <a:gdLst>
                <a:gd name="T0" fmla="*/ 6 w 327"/>
                <a:gd name="T1" fmla="*/ 23 h 239"/>
                <a:gd name="T2" fmla="*/ 327 w 327"/>
                <a:gd name="T3" fmla="*/ 0 h 239"/>
                <a:gd name="T4" fmla="*/ 249 w 327"/>
                <a:gd name="T5" fmla="*/ 160 h 239"/>
                <a:gd name="T6" fmla="*/ 108 w 327"/>
                <a:gd name="T7" fmla="*/ 239 h 239"/>
                <a:gd name="T8" fmla="*/ 1 w 327"/>
                <a:gd name="T9" fmla="*/ 152 h 239"/>
                <a:gd name="T10" fmla="*/ 6 w 327"/>
                <a:gd name="T11" fmla="*/ 2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7" h="239">
                  <a:moveTo>
                    <a:pt x="6" y="23"/>
                  </a:moveTo>
                  <a:cubicBezTo>
                    <a:pt x="327" y="0"/>
                    <a:pt x="327" y="0"/>
                    <a:pt x="327" y="0"/>
                  </a:cubicBezTo>
                  <a:cubicBezTo>
                    <a:pt x="249" y="160"/>
                    <a:pt x="249" y="160"/>
                    <a:pt x="249" y="160"/>
                  </a:cubicBezTo>
                  <a:cubicBezTo>
                    <a:pt x="249" y="160"/>
                    <a:pt x="113" y="239"/>
                    <a:pt x="108" y="239"/>
                  </a:cubicBezTo>
                  <a:cubicBezTo>
                    <a:pt x="103" y="238"/>
                    <a:pt x="3" y="152"/>
                    <a:pt x="1" y="152"/>
                  </a:cubicBezTo>
                  <a:cubicBezTo>
                    <a:pt x="0" y="151"/>
                    <a:pt x="6" y="23"/>
                    <a:pt x="6" y="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6" name="Freeform 52"/>
            <p:cNvSpPr/>
            <p:nvPr/>
          </p:nvSpPr>
          <p:spPr bwMode="auto">
            <a:xfrm>
              <a:off x="4040406" y="2323250"/>
              <a:ext cx="662239" cy="1158638"/>
            </a:xfrm>
            <a:custGeom>
              <a:avLst/>
              <a:gdLst>
                <a:gd name="T0" fmla="*/ 94 w 591"/>
                <a:gd name="T1" fmla="*/ 1034 h 1034"/>
                <a:gd name="T2" fmla="*/ 579 w 591"/>
                <a:gd name="T3" fmla="*/ 968 h 1034"/>
                <a:gd name="T4" fmla="*/ 591 w 591"/>
                <a:gd name="T5" fmla="*/ 497 h 1034"/>
                <a:gd name="T6" fmla="*/ 402 w 591"/>
                <a:gd name="T7" fmla="*/ 24 h 1034"/>
                <a:gd name="T8" fmla="*/ 321 w 591"/>
                <a:gd name="T9" fmla="*/ 0 h 1034"/>
                <a:gd name="T10" fmla="*/ 0 w 591"/>
                <a:gd name="T11" fmla="*/ 19 h 1034"/>
                <a:gd name="T12" fmla="*/ 94 w 591"/>
                <a:gd name="T13" fmla="*/ 1034 h 1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1" h="1034">
                  <a:moveTo>
                    <a:pt x="94" y="1034"/>
                  </a:moveTo>
                  <a:lnTo>
                    <a:pt x="579" y="968"/>
                  </a:lnTo>
                  <a:lnTo>
                    <a:pt x="591" y="497"/>
                  </a:lnTo>
                  <a:lnTo>
                    <a:pt x="402" y="24"/>
                  </a:lnTo>
                  <a:lnTo>
                    <a:pt x="321" y="0"/>
                  </a:lnTo>
                  <a:lnTo>
                    <a:pt x="0" y="19"/>
                  </a:lnTo>
                  <a:lnTo>
                    <a:pt x="94" y="103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7" name="Freeform 53"/>
            <p:cNvSpPr/>
            <p:nvPr/>
          </p:nvSpPr>
          <p:spPr bwMode="auto">
            <a:xfrm>
              <a:off x="4968023" y="677755"/>
              <a:ext cx="782137" cy="789981"/>
            </a:xfrm>
            <a:custGeom>
              <a:avLst/>
              <a:gdLst>
                <a:gd name="T0" fmla="*/ 168 w 698"/>
                <a:gd name="T1" fmla="*/ 0 h 705"/>
                <a:gd name="T2" fmla="*/ 0 w 698"/>
                <a:gd name="T3" fmla="*/ 485 h 705"/>
                <a:gd name="T4" fmla="*/ 457 w 698"/>
                <a:gd name="T5" fmla="*/ 705 h 705"/>
                <a:gd name="T6" fmla="*/ 698 w 698"/>
                <a:gd name="T7" fmla="*/ 606 h 705"/>
                <a:gd name="T8" fmla="*/ 660 w 698"/>
                <a:gd name="T9" fmla="*/ 352 h 705"/>
                <a:gd name="T10" fmla="*/ 168 w 698"/>
                <a:gd name="T11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8" h="705">
                  <a:moveTo>
                    <a:pt x="168" y="0"/>
                  </a:moveTo>
                  <a:lnTo>
                    <a:pt x="0" y="485"/>
                  </a:lnTo>
                  <a:lnTo>
                    <a:pt x="457" y="705"/>
                  </a:lnTo>
                  <a:lnTo>
                    <a:pt x="698" y="606"/>
                  </a:lnTo>
                  <a:lnTo>
                    <a:pt x="660" y="352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8" name="Freeform 54"/>
            <p:cNvSpPr/>
            <p:nvPr/>
          </p:nvSpPr>
          <p:spPr bwMode="auto">
            <a:xfrm>
              <a:off x="4787806" y="1236327"/>
              <a:ext cx="580440" cy="774293"/>
            </a:xfrm>
            <a:custGeom>
              <a:avLst/>
              <a:gdLst>
                <a:gd name="T0" fmla="*/ 518 w 518"/>
                <a:gd name="T1" fmla="*/ 71 h 691"/>
                <a:gd name="T2" fmla="*/ 303 w 518"/>
                <a:gd name="T3" fmla="*/ 691 h 691"/>
                <a:gd name="T4" fmla="*/ 45 w 518"/>
                <a:gd name="T5" fmla="*/ 407 h 691"/>
                <a:gd name="T6" fmla="*/ 0 w 518"/>
                <a:gd name="T7" fmla="*/ 94 h 691"/>
                <a:gd name="T8" fmla="*/ 166 w 518"/>
                <a:gd name="T9" fmla="*/ 0 h 691"/>
                <a:gd name="T10" fmla="*/ 518 w 518"/>
                <a:gd name="T11" fmla="*/ 7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8" h="691">
                  <a:moveTo>
                    <a:pt x="518" y="71"/>
                  </a:moveTo>
                  <a:lnTo>
                    <a:pt x="303" y="691"/>
                  </a:lnTo>
                  <a:lnTo>
                    <a:pt x="45" y="407"/>
                  </a:lnTo>
                  <a:lnTo>
                    <a:pt x="0" y="94"/>
                  </a:lnTo>
                  <a:lnTo>
                    <a:pt x="166" y="0"/>
                  </a:lnTo>
                  <a:lnTo>
                    <a:pt x="518" y="71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9" name="Freeform 55"/>
            <p:cNvSpPr/>
            <p:nvPr/>
          </p:nvSpPr>
          <p:spPr bwMode="auto">
            <a:xfrm>
              <a:off x="5829717" y="1261555"/>
              <a:ext cx="989437" cy="657757"/>
            </a:xfrm>
            <a:custGeom>
              <a:avLst/>
              <a:gdLst>
                <a:gd name="T0" fmla="*/ 883 w 883"/>
                <a:gd name="T1" fmla="*/ 78 h 587"/>
                <a:gd name="T2" fmla="*/ 665 w 883"/>
                <a:gd name="T3" fmla="*/ 587 h 587"/>
                <a:gd name="T4" fmla="*/ 137 w 883"/>
                <a:gd name="T5" fmla="*/ 411 h 587"/>
                <a:gd name="T6" fmla="*/ 0 w 883"/>
                <a:gd name="T7" fmla="*/ 142 h 587"/>
                <a:gd name="T8" fmla="*/ 279 w 883"/>
                <a:gd name="T9" fmla="*/ 0 h 587"/>
                <a:gd name="T10" fmla="*/ 883 w 883"/>
                <a:gd name="T11" fmla="*/ 78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3" h="587">
                  <a:moveTo>
                    <a:pt x="883" y="78"/>
                  </a:moveTo>
                  <a:lnTo>
                    <a:pt x="665" y="587"/>
                  </a:lnTo>
                  <a:lnTo>
                    <a:pt x="137" y="411"/>
                  </a:lnTo>
                  <a:lnTo>
                    <a:pt x="0" y="142"/>
                  </a:lnTo>
                  <a:lnTo>
                    <a:pt x="279" y="0"/>
                  </a:lnTo>
                  <a:lnTo>
                    <a:pt x="883" y="7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0" name="Freeform 56"/>
            <p:cNvSpPr/>
            <p:nvPr/>
          </p:nvSpPr>
          <p:spPr bwMode="auto">
            <a:xfrm>
              <a:off x="5919551" y="1634118"/>
              <a:ext cx="591645" cy="670083"/>
            </a:xfrm>
            <a:custGeom>
              <a:avLst/>
              <a:gdLst>
                <a:gd name="T0" fmla="*/ 83 w 223"/>
                <a:gd name="T1" fmla="*/ 0 h 253"/>
                <a:gd name="T2" fmla="*/ 0 w 223"/>
                <a:gd name="T3" fmla="*/ 241 h 253"/>
                <a:gd name="T4" fmla="*/ 118 w 223"/>
                <a:gd name="T5" fmla="*/ 253 h 253"/>
                <a:gd name="T6" fmla="*/ 223 w 223"/>
                <a:gd name="T7" fmla="*/ 193 h 253"/>
                <a:gd name="T8" fmla="*/ 203 w 223"/>
                <a:gd name="T9" fmla="*/ 75 h 253"/>
                <a:gd name="T10" fmla="*/ 83 w 223"/>
                <a:gd name="T1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" h="253">
                  <a:moveTo>
                    <a:pt x="83" y="0"/>
                  </a:moveTo>
                  <a:cubicBezTo>
                    <a:pt x="0" y="241"/>
                    <a:pt x="0" y="241"/>
                    <a:pt x="0" y="241"/>
                  </a:cubicBezTo>
                  <a:cubicBezTo>
                    <a:pt x="118" y="253"/>
                    <a:pt x="118" y="253"/>
                    <a:pt x="118" y="253"/>
                  </a:cubicBezTo>
                  <a:cubicBezTo>
                    <a:pt x="118" y="253"/>
                    <a:pt x="223" y="198"/>
                    <a:pt x="223" y="193"/>
                  </a:cubicBezTo>
                  <a:cubicBezTo>
                    <a:pt x="223" y="188"/>
                    <a:pt x="203" y="75"/>
                    <a:pt x="203" y="75"/>
                  </a:cubicBezTo>
                  <a:lnTo>
                    <a:pt x="83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1" name="Freeform 57"/>
            <p:cNvSpPr/>
            <p:nvPr/>
          </p:nvSpPr>
          <p:spPr bwMode="auto">
            <a:xfrm>
              <a:off x="5045339" y="1290689"/>
              <a:ext cx="1195616" cy="869539"/>
            </a:xfrm>
            <a:custGeom>
              <a:avLst/>
              <a:gdLst>
                <a:gd name="T0" fmla="*/ 451 w 451"/>
                <a:gd name="T1" fmla="*/ 138 h 328"/>
                <a:gd name="T2" fmla="*/ 400 w 451"/>
                <a:gd name="T3" fmla="*/ 327 h 328"/>
                <a:gd name="T4" fmla="*/ 22 w 451"/>
                <a:gd name="T5" fmla="*/ 247 h 328"/>
                <a:gd name="T6" fmla="*/ 0 w 451"/>
                <a:gd name="T7" fmla="*/ 169 h 328"/>
                <a:gd name="T8" fmla="*/ 42 w 451"/>
                <a:gd name="T9" fmla="*/ 0 h 328"/>
                <a:gd name="T10" fmla="*/ 451 w 451"/>
                <a:gd name="T11" fmla="*/ 1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1" h="328">
                  <a:moveTo>
                    <a:pt x="451" y="138"/>
                  </a:moveTo>
                  <a:cubicBezTo>
                    <a:pt x="451" y="138"/>
                    <a:pt x="395" y="328"/>
                    <a:pt x="400" y="327"/>
                  </a:cubicBezTo>
                  <a:cubicBezTo>
                    <a:pt x="405" y="326"/>
                    <a:pt x="22" y="247"/>
                    <a:pt x="22" y="247"/>
                  </a:cubicBezTo>
                  <a:cubicBezTo>
                    <a:pt x="0" y="169"/>
                    <a:pt x="0" y="169"/>
                    <a:pt x="0" y="169"/>
                  </a:cubicBezTo>
                  <a:cubicBezTo>
                    <a:pt x="42" y="0"/>
                    <a:pt x="42" y="0"/>
                    <a:pt x="42" y="0"/>
                  </a:cubicBezTo>
                  <a:lnTo>
                    <a:pt x="451" y="13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2" name="Freeform 58"/>
            <p:cNvSpPr/>
            <p:nvPr/>
          </p:nvSpPr>
          <p:spPr bwMode="auto">
            <a:xfrm>
              <a:off x="5216728" y="4051122"/>
              <a:ext cx="1067875" cy="981593"/>
            </a:xfrm>
            <a:custGeom>
              <a:avLst/>
              <a:gdLst>
                <a:gd name="T0" fmla="*/ 473 w 953"/>
                <a:gd name="T1" fmla="*/ 876 h 876"/>
                <a:gd name="T2" fmla="*/ 0 w 953"/>
                <a:gd name="T3" fmla="*/ 261 h 876"/>
                <a:gd name="T4" fmla="*/ 236 w 953"/>
                <a:gd name="T5" fmla="*/ 0 h 876"/>
                <a:gd name="T6" fmla="*/ 953 w 953"/>
                <a:gd name="T7" fmla="*/ 0 h 876"/>
                <a:gd name="T8" fmla="*/ 773 w 953"/>
                <a:gd name="T9" fmla="*/ 348 h 876"/>
                <a:gd name="T10" fmla="*/ 473 w 953"/>
                <a:gd name="T11" fmla="*/ 876 h 8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3" h="876">
                  <a:moveTo>
                    <a:pt x="473" y="876"/>
                  </a:moveTo>
                  <a:lnTo>
                    <a:pt x="0" y="261"/>
                  </a:lnTo>
                  <a:lnTo>
                    <a:pt x="236" y="0"/>
                  </a:lnTo>
                  <a:lnTo>
                    <a:pt x="953" y="0"/>
                  </a:lnTo>
                  <a:lnTo>
                    <a:pt x="773" y="348"/>
                  </a:lnTo>
                  <a:lnTo>
                    <a:pt x="473" y="876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3" name="Freeform 59"/>
            <p:cNvSpPr/>
            <p:nvPr/>
          </p:nvSpPr>
          <p:spPr bwMode="auto">
            <a:xfrm>
              <a:off x="4851677" y="3304843"/>
              <a:ext cx="906517" cy="1034259"/>
            </a:xfrm>
            <a:custGeom>
              <a:avLst/>
              <a:gdLst>
                <a:gd name="T0" fmla="*/ 342 w 342"/>
                <a:gd name="T1" fmla="*/ 309 h 390"/>
                <a:gd name="T2" fmla="*/ 112 w 342"/>
                <a:gd name="T3" fmla="*/ 0 h 390"/>
                <a:gd name="T4" fmla="*/ 2 w 342"/>
                <a:gd name="T5" fmla="*/ 198 h 390"/>
                <a:gd name="T6" fmla="*/ 102 w 342"/>
                <a:gd name="T7" fmla="*/ 340 h 390"/>
                <a:gd name="T8" fmla="*/ 252 w 342"/>
                <a:gd name="T9" fmla="*/ 390 h 390"/>
                <a:gd name="T10" fmla="*/ 342 w 342"/>
                <a:gd name="T11" fmla="*/ 309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2" h="390">
                  <a:moveTo>
                    <a:pt x="342" y="309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0"/>
                    <a:pt x="0" y="185"/>
                    <a:pt x="2" y="198"/>
                  </a:cubicBezTo>
                  <a:cubicBezTo>
                    <a:pt x="4" y="211"/>
                    <a:pt x="102" y="340"/>
                    <a:pt x="102" y="340"/>
                  </a:cubicBezTo>
                  <a:cubicBezTo>
                    <a:pt x="252" y="390"/>
                    <a:pt x="252" y="390"/>
                    <a:pt x="252" y="390"/>
                  </a:cubicBezTo>
                  <a:lnTo>
                    <a:pt x="342" y="309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4" name="Freeform 60"/>
            <p:cNvSpPr/>
            <p:nvPr/>
          </p:nvSpPr>
          <p:spPr bwMode="auto">
            <a:xfrm>
              <a:off x="5905860" y="3200633"/>
              <a:ext cx="1283018" cy="811271"/>
            </a:xfrm>
            <a:custGeom>
              <a:avLst/>
              <a:gdLst>
                <a:gd name="T0" fmla="*/ 1145 w 1145"/>
                <a:gd name="T1" fmla="*/ 648 h 724"/>
                <a:gd name="T2" fmla="*/ 722 w 1145"/>
                <a:gd name="T3" fmla="*/ 0 h 724"/>
                <a:gd name="T4" fmla="*/ 0 w 1145"/>
                <a:gd name="T5" fmla="*/ 35 h 724"/>
                <a:gd name="T6" fmla="*/ 532 w 1145"/>
                <a:gd name="T7" fmla="*/ 724 h 724"/>
                <a:gd name="T8" fmla="*/ 1145 w 1145"/>
                <a:gd name="T9" fmla="*/ 648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5" h="724">
                  <a:moveTo>
                    <a:pt x="1145" y="648"/>
                  </a:moveTo>
                  <a:lnTo>
                    <a:pt x="722" y="0"/>
                  </a:lnTo>
                  <a:lnTo>
                    <a:pt x="0" y="35"/>
                  </a:lnTo>
                  <a:lnTo>
                    <a:pt x="532" y="724"/>
                  </a:lnTo>
                  <a:lnTo>
                    <a:pt x="1145" y="64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5" name="Freeform 61"/>
            <p:cNvSpPr/>
            <p:nvPr/>
          </p:nvSpPr>
          <p:spPr bwMode="auto">
            <a:xfrm>
              <a:off x="5962131" y="2880158"/>
              <a:ext cx="965905" cy="737315"/>
            </a:xfrm>
            <a:custGeom>
              <a:avLst/>
              <a:gdLst>
                <a:gd name="T0" fmla="*/ 177 w 364"/>
                <a:gd name="T1" fmla="*/ 278 h 278"/>
                <a:gd name="T2" fmla="*/ 0 w 364"/>
                <a:gd name="T3" fmla="*/ 22 h 278"/>
                <a:gd name="T4" fmla="*/ 163 w 364"/>
                <a:gd name="T5" fmla="*/ 0 h 278"/>
                <a:gd name="T6" fmla="*/ 344 w 364"/>
                <a:gd name="T7" fmla="*/ 71 h 278"/>
                <a:gd name="T8" fmla="*/ 357 w 364"/>
                <a:gd name="T9" fmla="*/ 198 h 278"/>
                <a:gd name="T10" fmla="*/ 177 w 364"/>
                <a:gd name="T11" fmla="*/ 278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4" h="278">
                  <a:moveTo>
                    <a:pt x="177" y="278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63" y="0"/>
                    <a:pt x="342" y="60"/>
                    <a:pt x="344" y="71"/>
                  </a:cubicBezTo>
                  <a:cubicBezTo>
                    <a:pt x="345" y="82"/>
                    <a:pt x="364" y="190"/>
                    <a:pt x="357" y="198"/>
                  </a:cubicBezTo>
                  <a:cubicBezTo>
                    <a:pt x="349" y="205"/>
                    <a:pt x="177" y="278"/>
                    <a:pt x="177" y="27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6" name="Freeform 62"/>
            <p:cNvSpPr/>
            <p:nvPr/>
          </p:nvSpPr>
          <p:spPr bwMode="auto">
            <a:xfrm>
              <a:off x="5271634" y="3086338"/>
              <a:ext cx="1272933" cy="1195616"/>
            </a:xfrm>
            <a:custGeom>
              <a:avLst/>
              <a:gdLst>
                <a:gd name="T0" fmla="*/ 480 w 480"/>
                <a:gd name="T1" fmla="*/ 205 h 451"/>
                <a:gd name="T2" fmla="*/ 334 w 480"/>
                <a:gd name="T3" fmla="*/ 0 h 451"/>
                <a:gd name="T4" fmla="*/ 143 w 480"/>
                <a:gd name="T5" fmla="*/ 47 h 451"/>
                <a:gd name="T6" fmla="*/ 0 w 480"/>
                <a:gd name="T7" fmla="*/ 235 h 451"/>
                <a:gd name="T8" fmla="*/ 122 w 480"/>
                <a:gd name="T9" fmla="*/ 451 h 451"/>
                <a:gd name="T10" fmla="*/ 480 w 480"/>
                <a:gd name="T11" fmla="*/ 205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0" h="451">
                  <a:moveTo>
                    <a:pt x="480" y="205"/>
                  </a:moveTo>
                  <a:cubicBezTo>
                    <a:pt x="334" y="0"/>
                    <a:pt x="334" y="0"/>
                    <a:pt x="334" y="0"/>
                  </a:cubicBezTo>
                  <a:cubicBezTo>
                    <a:pt x="143" y="47"/>
                    <a:pt x="143" y="47"/>
                    <a:pt x="143" y="47"/>
                  </a:cubicBezTo>
                  <a:cubicBezTo>
                    <a:pt x="143" y="47"/>
                    <a:pt x="0" y="226"/>
                    <a:pt x="0" y="235"/>
                  </a:cubicBezTo>
                  <a:cubicBezTo>
                    <a:pt x="0" y="245"/>
                    <a:pt x="122" y="451"/>
                    <a:pt x="122" y="451"/>
                  </a:cubicBezTo>
                  <a:lnTo>
                    <a:pt x="480" y="2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7" name="Freeform 63"/>
            <p:cNvSpPr/>
            <p:nvPr/>
          </p:nvSpPr>
          <p:spPr bwMode="auto">
            <a:xfrm>
              <a:off x="3495824" y="912490"/>
              <a:ext cx="1591166" cy="3993604"/>
            </a:xfrm>
            <a:custGeom>
              <a:avLst/>
              <a:gdLst>
                <a:gd name="T0" fmla="*/ 121 w 600"/>
                <a:gd name="T1" fmla="*/ 0 h 1506"/>
                <a:gd name="T2" fmla="*/ 0 w 600"/>
                <a:gd name="T3" fmla="*/ 438 h 1506"/>
                <a:gd name="T4" fmla="*/ 118 w 600"/>
                <a:gd name="T5" fmla="*/ 618 h 1506"/>
                <a:gd name="T6" fmla="*/ 119 w 600"/>
                <a:gd name="T7" fmla="*/ 615 h 1506"/>
                <a:gd name="T8" fmla="*/ 120 w 600"/>
                <a:gd name="T9" fmla="*/ 612 h 1506"/>
                <a:gd name="T10" fmla="*/ 121 w 600"/>
                <a:gd name="T11" fmla="*/ 610 h 1506"/>
                <a:gd name="T12" fmla="*/ 121 w 600"/>
                <a:gd name="T13" fmla="*/ 607 h 1506"/>
                <a:gd name="T14" fmla="*/ 151 w 600"/>
                <a:gd name="T15" fmla="*/ 544 h 1506"/>
                <a:gd name="T16" fmla="*/ 190 w 600"/>
                <a:gd name="T17" fmla="*/ 514 h 1506"/>
                <a:gd name="T18" fmla="*/ 235 w 600"/>
                <a:gd name="T19" fmla="*/ 519 h 1506"/>
                <a:gd name="T20" fmla="*/ 280 w 600"/>
                <a:gd name="T21" fmla="*/ 561 h 1506"/>
                <a:gd name="T22" fmla="*/ 316 w 600"/>
                <a:gd name="T23" fmla="*/ 636 h 1506"/>
                <a:gd name="T24" fmla="*/ 336 w 600"/>
                <a:gd name="T25" fmla="*/ 728 h 1506"/>
                <a:gd name="T26" fmla="*/ 339 w 600"/>
                <a:gd name="T27" fmla="*/ 824 h 1506"/>
                <a:gd name="T28" fmla="*/ 322 w 600"/>
                <a:gd name="T29" fmla="*/ 912 h 1506"/>
                <a:gd name="T30" fmla="*/ 290 w 600"/>
                <a:gd name="T31" fmla="*/ 973 h 1506"/>
                <a:gd name="T32" fmla="*/ 249 w 600"/>
                <a:gd name="T33" fmla="*/ 998 h 1506"/>
                <a:gd name="T34" fmla="*/ 204 w 600"/>
                <a:gd name="T35" fmla="*/ 987 h 1506"/>
                <a:gd name="T36" fmla="*/ 162 w 600"/>
                <a:gd name="T37" fmla="*/ 942 h 1506"/>
                <a:gd name="T38" fmla="*/ 160 w 600"/>
                <a:gd name="T39" fmla="*/ 939 h 1506"/>
                <a:gd name="T40" fmla="*/ 158 w 600"/>
                <a:gd name="T41" fmla="*/ 936 h 1506"/>
                <a:gd name="T42" fmla="*/ 157 w 600"/>
                <a:gd name="T43" fmla="*/ 933 h 1506"/>
                <a:gd name="T44" fmla="*/ 155 w 600"/>
                <a:gd name="T45" fmla="*/ 930 h 1506"/>
                <a:gd name="T46" fmla="*/ 88 w 600"/>
                <a:gd name="T47" fmla="*/ 1148 h 1506"/>
                <a:gd name="T48" fmla="*/ 303 w 600"/>
                <a:gd name="T49" fmla="*/ 1506 h 1506"/>
                <a:gd name="T50" fmla="*/ 600 w 600"/>
                <a:gd name="T51" fmla="*/ 655 h 1506"/>
                <a:gd name="T52" fmla="*/ 121 w 600"/>
                <a:gd name="T53" fmla="*/ 0 h 1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00" h="1506">
                  <a:moveTo>
                    <a:pt x="121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118" y="618"/>
                    <a:pt x="118" y="618"/>
                    <a:pt x="118" y="618"/>
                  </a:cubicBezTo>
                  <a:cubicBezTo>
                    <a:pt x="119" y="617"/>
                    <a:pt x="119" y="616"/>
                    <a:pt x="119" y="615"/>
                  </a:cubicBezTo>
                  <a:cubicBezTo>
                    <a:pt x="119" y="614"/>
                    <a:pt x="120" y="613"/>
                    <a:pt x="120" y="612"/>
                  </a:cubicBezTo>
                  <a:cubicBezTo>
                    <a:pt x="120" y="612"/>
                    <a:pt x="120" y="611"/>
                    <a:pt x="121" y="610"/>
                  </a:cubicBezTo>
                  <a:cubicBezTo>
                    <a:pt x="121" y="609"/>
                    <a:pt x="121" y="608"/>
                    <a:pt x="121" y="607"/>
                  </a:cubicBezTo>
                  <a:cubicBezTo>
                    <a:pt x="129" y="581"/>
                    <a:pt x="139" y="560"/>
                    <a:pt x="151" y="544"/>
                  </a:cubicBezTo>
                  <a:cubicBezTo>
                    <a:pt x="163" y="529"/>
                    <a:pt x="176" y="518"/>
                    <a:pt x="190" y="514"/>
                  </a:cubicBezTo>
                  <a:cubicBezTo>
                    <a:pt x="205" y="510"/>
                    <a:pt x="220" y="511"/>
                    <a:pt x="235" y="519"/>
                  </a:cubicBezTo>
                  <a:cubicBezTo>
                    <a:pt x="250" y="527"/>
                    <a:pt x="266" y="541"/>
                    <a:pt x="280" y="561"/>
                  </a:cubicBezTo>
                  <a:cubicBezTo>
                    <a:pt x="294" y="582"/>
                    <a:pt x="306" y="608"/>
                    <a:pt x="316" y="636"/>
                  </a:cubicBezTo>
                  <a:cubicBezTo>
                    <a:pt x="325" y="665"/>
                    <a:pt x="332" y="696"/>
                    <a:pt x="336" y="728"/>
                  </a:cubicBezTo>
                  <a:cubicBezTo>
                    <a:pt x="340" y="760"/>
                    <a:pt x="341" y="793"/>
                    <a:pt x="339" y="824"/>
                  </a:cubicBezTo>
                  <a:cubicBezTo>
                    <a:pt x="336" y="855"/>
                    <a:pt x="331" y="885"/>
                    <a:pt x="322" y="912"/>
                  </a:cubicBezTo>
                  <a:cubicBezTo>
                    <a:pt x="314" y="938"/>
                    <a:pt x="303" y="958"/>
                    <a:pt x="290" y="973"/>
                  </a:cubicBezTo>
                  <a:cubicBezTo>
                    <a:pt x="277" y="987"/>
                    <a:pt x="263" y="996"/>
                    <a:pt x="249" y="998"/>
                  </a:cubicBezTo>
                  <a:cubicBezTo>
                    <a:pt x="234" y="1000"/>
                    <a:pt x="219" y="997"/>
                    <a:pt x="204" y="987"/>
                  </a:cubicBezTo>
                  <a:cubicBezTo>
                    <a:pt x="189" y="978"/>
                    <a:pt x="175" y="963"/>
                    <a:pt x="162" y="942"/>
                  </a:cubicBezTo>
                  <a:cubicBezTo>
                    <a:pt x="161" y="941"/>
                    <a:pt x="160" y="940"/>
                    <a:pt x="160" y="939"/>
                  </a:cubicBezTo>
                  <a:cubicBezTo>
                    <a:pt x="159" y="938"/>
                    <a:pt x="159" y="937"/>
                    <a:pt x="158" y="936"/>
                  </a:cubicBezTo>
                  <a:cubicBezTo>
                    <a:pt x="158" y="935"/>
                    <a:pt x="157" y="934"/>
                    <a:pt x="157" y="933"/>
                  </a:cubicBezTo>
                  <a:cubicBezTo>
                    <a:pt x="156" y="932"/>
                    <a:pt x="155" y="931"/>
                    <a:pt x="155" y="930"/>
                  </a:cubicBezTo>
                  <a:cubicBezTo>
                    <a:pt x="88" y="1148"/>
                    <a:pt x="88" y="1148"/>
                    <a:pt x="88" y="1148"/>
                  </a:cubicBezTo>
                  <a:cubicBezTo>
                    <a:pt x="303" y="1506"/>
                    <a:pt x="303" y="1506"/>
                    <a:pt x="303" y="1506"/>
                  </a:cubicBezTo>
                  <a:cubicBezTo>
                    <a:pt x="600" y="655"/>
                    <a:pt x="600" y="655"/>
                    <a:pt x="600" y="655"/>
                  </a:cubicBezTo>
                  <a:cubicBezTo>
                    <a:pt x="121" y="0"/>
                    <a:pt x="121" y="0"/>
                    <a:pt x="121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chemeClr val="accent4"/>
                </a:gs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8" name="Freeform 64"/>
            <p:cNvSpPr/>
            <p:nvPr/>
          </p:nvSpPr>
          <p:spPr bwMode="auto">
            <a:xfrm>
              <a:off x="3212327" y="2132759"/>
              <a:ext cx="1148554" cy="1776056"/>
            </a:xfrm>
            <a:custGeom>
              <a:avLst/>
              <a:gdLst>
                <a:gd name="T0" fmla="*/ 101 w 433"/>
                <a:gd name="T1" fmla="*/ 0 h 670"/>
                <a:gd name="T2" fmla="*/ 220 w 433"/>
                <a:gd name="T3" fmla="*/ 182 h 670"/>
                <a:gd name="T4" fmla="*/ 232 w 433"/>
                <a:gd name="T5" fmla="*/ 200 h 670"/>
                <a:gd name="T6" fmla="*/ 233 w 433"/>
                <a:gd name="T7" fmla="*/ 193 h 670"/>
                <a:gd name="T8" fmla="*/ 234 w 433"/>
                <a:gd name="T9" fmla="*/ 187 h 670"/>
                <a:gd name="T10" fmla="*/ 235 w 433"/>
                <a:gd name="T11" fmla="*/ 181 h 670"/>
                <a:gd name="T12" fmla="*/ 237 w 433"/>
                <a:gd name="T13" fmla="*/ 175 h 670"/>
                <a:gd name="T14" fmla="*/ 237 w 433"/>
                <a:gd name="T15" fmla="*/ 172 h 670"/>
                <a:gd name="T16" fmla="*/ 238 w 433"/>
                <a:gd name="T17" fmla="*/ 170 h 670"/>
                <a:gd name="T18" fmla="*/ 239 w 433"/>
                <a:gd name="T19" fmla="*/ 167 h 670"/>
                <a:gd name="T20" fmla="*/ 240 w 433"/>
                <a:gd name="T21" fmla="*/ 164 h 670"/>
                <a:gd name="T22" fmla="*/ 266 w 433"/>
                <a:gd name="T23" fmla="*/ 109 h 670"/>
                <a:gd name="T24" fmla="*/ 301 w 433"/>
                <a:gd name="T25" fmla="*/ 82 h 670"/>
                <a:gd name="T26" fmla="*/ 340 w 433"/>
                <a:gd name="T27" fmla="*/ 87 h 670"/>
                <a:gd name="T28" fmla="*/ 380 w 433"/>
                <a:gd name="T29" fmla="*/ 125 h 670"/>
                <a:gd name="T30" fmla="*/ 411 w 433"/>
                <a:gd name="T31" fmla="*/ 191 h 670"/>
                <a:gd name="T32" fmla="*/ 429 w 433"/>
                <a:gd name="T33" fmla="*/ 271 h 670"/>
                <a:gd name="T34" fmla="*/ 431 w 433"/>
                <a:gd name="T35" fmla="*/ 356 h 670"/>
                <a:gd name="T36" fmla="*/ 417 w 433"/>
                <a:gd name="T37" fmla="*/ 433 h 670"/>
                <a:gd name="T38" fmla="*/ 389 w 433"/>
                <a:gd name="T39" fmla="*/ 487 h 670"/>
                <a:gd name="T40" fmla="*/ 352 w 433"/>
                <a:gd name="T41" fmla="*/ 509 h 670"/>
                <a:gd name="T42" fmla="*/ 313 w 433"/>
                <a:gd name="T43" fmla="*/ 500 h 670"/>
                <a:gd name="T44" fmla="*/ 275 w 433"/>
                <a:gd name="T45" fmla="*/ 460 h 670"/>
                <a:gd name="T46" fmla="*/ 274 w 433"/>
                <a:gd name="T47" fmla="*/ 457 h 670"/>
                <a:gd name="T48" fmla="*/ 272 w 433"/>
                <a:gd name="T49" fmla="*/ 455 h 670"/>
                <a:gd name="T50" fmla="*/ 270 w 433"/>
                <a:gd name="T51" fmla="*/ 452 h 670"/>
                <a:gd name="T52" fmla="*/ 269 w 433"/>
                <a:gd name="T53" fmla="*/ 449 h 670"/>
                <a:gd name="T54" fmla="*/ 266 w 433"/>
                <a:gd name="T55" fmla="*/ 444 h 670"/>
                <a:gd name="T56" fmla="*/ 263 w 433"/>
                <a:gd name="T57" fmla="*/ 438 h 670"/>
                <a:gd name="T58" fmla="*/ 261 w 433"/>
                <a:gd name="T59" fmla="*/ 433 h 670"/>
                <a:gd name="T60" fmla="*/ 258 w 433"/>
                <a:gd name="T61" fmla="*/ 428 h 670"/>
                <a:gd name="T62" fmla="*/ 251 w 433"/>
                <a:gd name="T63" fmla="*/ 450 h 670"/>
                <a:gd name="T64" fmla="*/ 184 w 433"/>
                <a:gd name="T65" fmla="*/ 670 h 670"/>
                <a:gd name="T66" fmla="*/ 0 w 433"/>
                <a:gd name="T67" fmla="*/ 364 h 670"/>
                <a:gd name="T68" fmla="*/ 101 w 433"/>
                <a:gd name="T69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" h="670">
                  <a:moveTo>
                    <a:pt x="101" y="0"/>
                  </a:moveTo>
                  <a:cubicBezTo>
                    <a:pt x="220" y="182"/>
                    <a:pt x="220" y="182"/>
                    <a:pt x="220" y="182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2" y="198"/>
                    <a:pt x="232" y="196"/>
                    <a:pt x="233" y="193"/>
                  </a:cubicBezTo>
                  <a:cubicBezTo>
                    <a:pt x="233" y="191"/>
                    <a:pt x="233" y="189"/>
                    <a:pt x="234" y="187"/>
                  </a:cubicBezTo>
                  <a:cubicBezTo>
                    <a:pt x="234" y="185"/>
                    <a:pt x="235" y="183"/>
                    <a:pt x="235" y="181"/>
                  </a:cubicBezTo>
                  <a:cubicBezTo>
                    <a:pt x="236" y="179"/>
                    <a:pt x="236" y="177"/>
                    <a:pt x="237" y="175"/>
                  </a:cubicBezTo>
                  <a:cubicBezTo>
                    <a:pt x="237" y="174"/>
                    <a:pt x="237" y="173"/>
                    <a:pt x="237" y="172"/>
                  </a:cubicBezTo>
                  <a:cubicBezTo>
                    <a:pt x="238" y="171"/>
                    <a:pt x="238" y="171"/>
                    <a:pt x="238" y="170"/>
                  </a:cubicBezTo>
                  <a:cubicBezTo>
                    <a:pt x="238" y="169"/>
                    <a:pt x="239" y="168"/>
                    <a:pt x="239" y="167"/>
                  </a:cubicBezTo>
                  <a:cubicBezTo>
                    <a:pt x="239" y="166"/>
                    <a:pt x="239" y="165"/>
                    <a:pt x="240" y="164"/>
                  </a:cubicBezTo>
                  <a:cubicBezTo>
                    <a:pt x="247" y="141"/>
                    <a:pt x="255" y="122"/>
                    <a:pt x="266" y="109"/>
                  </a:cubicBezTo>
                  <a:cubicBezTo>
                    <a:pt x="276" y="95"/>
                    <a:pt x="288" y="86"/>
                    <a:pt x="301" y="82"/>
                  </a:cubicBezTo>
                  <a:cubicBezTo>
                    <a:pt x="313" y="79"/>
                    <a:pt x="327" y="80"/>
                    <a:pt x="340" y="87"/>
                  </a:cubicBezTo>
                  <a:cubicBezTo>
                    <a:pt x="354" y="94"/>
                    <a:pt x="367" y="106"/>
                    <a:pt x="380" y="125"/>
                  </a:cubicBezTo>
                  <a:cubicBezTo>
                    <a:pt x="392" y="143"/>
                    <a:pt x="403" y="166"/>
                    <a:pt x="411" y="191"/>
                  </a:cubicBezTo>
                  <a:cubicBezTo>
                    <a:pt x="419" y="216"/>
                    <a:pt x="425" y="243"/>
                    <a:pt x="429" y="271"/>
                  </a:cubicBezTo>
                  <a:cubicBezTo>
                    <a:pt x="432" y="299"/>
                    <a:pt x="433" y="328"/>
                    <a:pt x="431" y="356"/>
                  </a:cubicBezTo>
                  <a:cubicBezTo>
                    <a:pt x="429" y="383"/>
                    <a:pt x="425" y="409"/>
                    <a:pt x="417" y="433"/>
                  </a:cubicBezTo>
                  <a:cubicBezTo>
                    <a:pt x="409" y="456"/>
                    <a:pt x="400" y="474"/>
                    <a:pt x="389" y="487"/>
                  </a:cubicBezTo>
                  <a:cubicBezTo>
                    <a:pt x="378" y="500"/>
                    <a:pt x="365" y="507"/>
                    <a:pt x="352" y="509"/>
                  </a:cubicBezTo>
                  <a:cubicBezTo>
                    <a:pt x="339" y="512"/>
                    <a:pt x="326" y="509"/>
                    <a:pt x="313" y="500"/>
                  </a:cubicBezTo>
                  <a:cubicBezTo>
                    <a:pt x="300" y="492"/>
                    <a:pt x="287" y="479"/>
                    <a:pt x="275" y="460"/>
                  </a:cubicBezTo>
                  <a:cubicBezTo>
                    <a:pt x="275" y="459"/>
                    <a:pt x="274" y="458"/>
                    <a:pt x="274" y="457"/>
                  </a:cubicBezTo>
                  <a:cubicBezTo>
                    <a:pt x="273" y="456"/>
                    <a:pt x="272" y="455"/>
                    <a:pt x="272" y="455"/>
                  </a:cubicBezTo>
                  <a:cubicBezTo>
                    <a:pt x="271" y="454"/>
                    <a:pt x="271" y="453"/>
                    <a:pt x="270" y="452"/>
                  </a:cubicBezTo>
                  <a:cubicBezTo>
                    <a:pt x="270" y="451"/>
                    <a:pt x="269" y="450"/>
                    <a:pt x="269" y="449"/>
                  </a:cubicBezTo>
                  <a:cubicBezTo>
                    <a:pt x="268" y="447"/>
                    <a:pt x="267" y="445"/>
                    <a:pt x="266" y="444"/>
                  </a:cubicBezTo>
                  <a:cubicBezTo>
                    <a:pt x="265" y="442"/>
                    <a:pt x="264" y="440"/>
                    <a:pt x="263" y="438"/>
                  </a:cubicBezTo>
                  <a:cubicBezTo>
                    <a:pt x="262" y="437"/>
                    <a:pt x="261" y="435"/>
                    <a:pt x="261" y="433"/>
                  </a:cubicBezTo>
                  <a:cubicBezTo>
                    <a:pt x="260" y="431"/>
                    <a:pt x="259" y="429"/>
                    <a:pt x="258" y="428"/>
                  </a:cubicBezTo>
                  <a:cubicBezTo>
                    <a:pt x="251" y="450"/>
                    <a:pt x="251" y="450"/>
                    <a:pt x="251" y="450"/>
                  </a:cubicBezTo>
                  <a:cubicBezTo>
                    <a:pt x="184" y="670"/>
                    <a:pt x="184" y="670"/>
                    <a:pt x="184" y="670"/>
                  </a:cubicBezTo>
                  <a:cubicBezTo>
                    <a:pt x="0" y="364"/>
                    <a:pt x="0" y="364"/>
                    <a:pt x="0" y="364"/>
                  </a:cubicBez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51000">
                  <a:schemeClr val="accent6">
                    <a:lumMod val="40000"/>
                    <a:lumOff val="60000"/>
                  </a:schemeClr>
                </a:gs>
                <a:gs pos="0">
                  <a:schemeClr val="accent6">
                    <a:lumMod val="20000"/>
                    <a:lumOff val="80000"/>
                  </a:schemeClr>
                </a:gs>
                <a:gs pos="100000">
                  <a:schemeClr val="accent6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19" name="Freeform 65"/>
            <p:cNvSpPr/>
            <p:nvPr/>
          </p:nvSpPr>
          <p:spPr bwMode="auto">
            <a:xfrm>
              <a:off x="3236979" y="2185424"/>
              <a:ext cx="1102611" cy="1670725"/>
            </a:xfrm>
            <a:custGeom>
              <a:avLst/>
              <a:gdLst>
                <a:gd name="T0" fmla="*/ 0 w 416"/>
                <a:gd name="T1" fmla="*/ 343 h 630"/>
                <a:gd name="T2" fmla="*/ 95 w 416"/>
                <a:gd name="T3" fmla="*/ 0 h 630"/>
                <a:gd name="T4" fmla="*/ 227 w 416"/>
                <a:gd name="T5" fmla="*/ 202 h 630"/>
                <a:gd name="T6" fmla="*/ 231 w 416"/>
                <a:gd name="T7" fmla="*/ 181 h 630"/>
                <a:gd name="T8" fmla="*/ 232 w 416"/>
                <a:gd name="T9" fmla="*/ 175 h 630"/>
                <a:gd name="T10" fmla="*/ 233 w 416"/>
                <a:gd name="T11" fmla="*/ 169 h 630"/>
                <a:gd name="T12" fmla="*/ 234 w 416"/>
                <a:gd name="T13" fmla="*/ 163 h 630"/>
                <a:gd name="T14" fmla="*/ 237 w 416"/>
                <a:gd name="T15" fmla="*/ 153 h 630"/>
                <a:gd name="T16" fmla="*/ 238 w 416"/>
                <a:gd name="T17" fmla="*/ 149 h 630"/>
                <a:gd name="T18" fmla="*/ 238 w 416"/>
                <a:gd name="T19" fmla="*/ 146 h 630"/>
                <a:gd name="T20" fmla="*/ 263 w 416"/>
                <a:gd name="T21" fmla="*/ 94 h 630"/>
                <a:gd name="T22" fmla="*/ 294 w 416"/>
                <a:gd name="T23" fmla="*/ 70 h 630"/>
                <a:gd name="T24" fmla="*/ 306 w 416"/>
                <a:gd name="T25" fmla="*/ 68 h 630"/>
                <a:gd name="T26" fmla="*/ 327 w 416"/>
                <a:gd name="T27" fmla="*/ 74 h 630"/>
                <a:gd name="T28" fmla="*/ 364 w 416"/>
                <a:gd name="T29" fmla="*/ 109 h 630"/>
                <a:gd name="T30" fmla="*/ 394 w 416"/>
                <a:gd name="T31" fmla="*/ 173 h 630"/>
                <a:gd name="T32" fmla="*/ 412 w 416"/>
                <a:gd name="T33" fmla="*/ 252 h 630"/>
                <a:gd name="T34" fmla="*/ 414 w 416"/>
                <a:gd name="T35" fmla="*/ 335 h 630"/>
                <a:gd name="T36" fmla="*/ 400 w 416"/>
                <a:gd name="T37" fmla="*/ 410 h 630"/>
                <a:gd name="T38" fmla="*/ 373 w 416"/>
                <a:gd name="T39" fmla="*/ 462 h 630"/>
                <a:gd name="T40" fmla="*/ 342 w 416"/>
                <a:gd name="T41" fmla="*/ 481 h 630"/>
                <a:gd name="T42" fmla="*/ 335 w 416"/>
                <a:gd name="T43" fmla="*/ 482 h 630"/>
                <a:gd name="T44" fmla="*/ 308 w 416"/>
                <a:gd name="T45" fmla="*/ 474 h 630"/>
                <a:gd name="T46" fmla="*/ 273 w 416"/>
                <a:gd name="T47" fmla="*/ 436 h 630"/>
                <a:gd name="T48" fmla="*/ 271 w 416"/>
                <a:gd name="T49" fmla="*/ 433 h 630"/>
                <a:gd name="T50" fmla="*/ 268 w 416"/>
                <a:gd name="T51" fmla="*/ 428 h 630"/>
                <a:gd name="T52" fmla="*/ 267 w 416"/>
                <a:gd name="T53" fmla="*/ 425 h 630"/>
                <a:gd name="T54" fmla="*/ 264 w 416"/>
                <a:gd name="T55" fmla="*/ 420 h 630"/>
                <a:gd name="T56" fmla="*/ 262 w 416"/>
                <a:gd name="T57" fmla="*/ 416 h 630"/>
                <a:gd name="T58" fmla="*/ 259 w 416"/>
                <a:gd name="T59" fmla="*/ 410 h 630"/>
                <a:gd name="T60" fmla="*/ 257 w 416"/>
                <a:gd name="T61" fmla="*/ 404 h 630"/>
                <a:gd name="T62" fmla="*/ 248 w 416"/>
                <a:gd name="T63" fmla="*/ 384 h 630"/>
                <a:gd name="T64" fmla="*/ 172 w 416"/>
                <a:gd name="T65" fmla="*/ 630 h 630"/>
                <a:gd name="T66" fmla="*/ 0 w 416"/>
                <a:gd name="T67" fmla="*/ 343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6" h="630">
                  <a:moveTo>
                    <a:pt x="0" y="343"/>
                  </a:moveTo>
                  <a:cubicBezTo>
                    <a:pt x="95" y="0"/>
                    <a:pt x="95" y="0"/>
                    <a:pt x="95" y="0"/>
                  </a:cubicBezTo>
                  <a:cubicBezTo>
                    <a:pt x="227" y="202"/>
                    <a:pt x="227" y="202"/>
                    <a:pt x="227" y="202"/>
                  </a:cubicBezTo>
                  <a:cubicBezTo>
                    <a:pt x="231" y="181"/>
                    <a:pt x="231" y="181"/>
                    <a:pt x="231" y="181"/>
                  </a:cubicBezTo>
                  <a:cubicBezTo>
                    <a:pt x="231" y="179"/>
                    <a:pt x="231" y="177"/>
                    <a:pt x="232" y="175"/>
                  </a:cubicBezTo>
                  <a:cubicBezTo>
                    <a:pt x="232" y="173"/>
                    <a:pt x="232" y="171"/>
                    <a:pt x="233" y="169"/>
                  </a:cubicBezTo>
                  <a:cubicBezTo>
                    <a:pt x="233" y="167"/>
                    <a:pt x="234" y="165"/>
                    <a:pt x="234" y="163"/>
                  </a:cubicBezTo>
                  <a:cubicBezTo>
                    <a:pt x="235" y="161"/>
                    <a:pt x="237" y="153"/>
                    <a:pt x="237" y="153"/>
                  </a:cubicBezTo>
                  <a:cubicBezTo>
                    <a:pt x="238" y="149"/>
                    <a:pt x="238" y="149"/>
                    <a:pt x="238" y="149"/>
                  </a:cubicBezTo>
                  <a:cubicBezTo>
                    <a:pt x="238" y="146"/>
                    <a:pt x="238" y="146"/>
                    <a:pt x="238" y="146"/>
                  </a:cubicBezTo>
                  <a:cubicBezTo>
                    <a:pt x="245" y="125"/>
                    <a:pt x="253" y="107"/>
                    <a:pt x="263" y="94"/>
                  </a:cubicBezTo>
                  <a:cubicBezTo>
                    <a:pt x="273" y="81"/>
                    <a:pt x="283" y="73"/>
                    <a:pt x="294" y="70"/>
                  </a:cubicBezTo>
                  <a:cubicBezTo>
                    <a:pt x="298" y="69"/>
                    <a:pt x="302" y="68"/>
                    <a:pt x="306" y="68"/>
                  </a:cubicBezTo>
                  <a:cubicBezTo>
                    <a:pt x="313" y="68"/>
                    <a:pt x="320" y="70"/>
                    <a:pt x="327" y="74"/>
                  </a:cubicBezTo>
                  <a:cubicBezTo>
                    <a:pt x="340" y="81"/>
                    <a:pt x="352" y="92"/>
                    <a:pt x="364" y="109"/>
                  </a:cubicBezTo>
                  <a:cubicBezTo>
                    <a:pt x="376" y="127"/>
                    <a:pt x="386" y="148"/>
                    <a:pt x="394" y="173"/>
                  </a:cubicBezTo>
                  <a:cubicBezTo>
                    <a:pt x="402" y="198"/>
                    <a:pt x="408" y="224"/>
                    <a:pt x="412" y="252"/>
                  </a:cubicBezTo>
                  <a:cubicBezTo>
                    <a:pt x="415" y="280"/>
                    <a:pt x="416" y="308"/>
                    <a:pt x="414" y="335"/>
                  </a:cubicBezTo>
                  <a:cubicBezTo>
                    <a:pt x="412" y="363"/>
                    <a:pt x="408" y="388"/>
                    <a:pt x="400" y="410"/>
                  </a:cubicBezTo>
                  <a:cubicBezTo>
                    <a:pt x="393" y="432"/>
                    <a:pt x="384" y="449"/>
                    <a:pt x="373" y="462"/>
                  </a:cubicBezTo>
                  <a:cubicBezTo>
                    <a:pt x="364" y="473"/>
                    <a:pt x="353" y="479"/>
                    <a:pt x="342" y="481"/>
                  </a:cubicBezTo>
                  <a:cubicBezTo>
                    <a:pt x="340" y="482"/>
                    <a:pt x="337" y="482"/>
                    <a:pt x="335" y="482"/>
                  </a:cubicBezTo>
                  <a:cubicBezTo>
                    <a:pt x="326" y="482"/>
                    <a:pt x="317" y="479"/>
                    <a:pt x="308" y="474"/>
                  </a:cubicBezTo>
                  <a:cubicBezTo>
                    <a:pt x="296" y="466"/>
                    <a:pt x="284" y="453"/>
                    <a:pt x="273" y="436"/>
                  </a:cubicBezTo>
                  <a:cubicBezTo>
                    <a:pt x="271" y="433"/>
                    <a:pt x="271" y="433"/>
                    <a:pt x="271" y="433"/>
                  </a:cubicBezTo>
                  <a:cubicBezTo>
                    <a:pt x="268" y="428"/>
                    <a:pt x="268" y="428"/>
                    <a:pt x="268" y="428"/>
                  </a:cubicBezTo>
                  <a:cubicBezTo>
                    <a:pt x="268" y="427"/>
                    <a:pt x="267" y="426"/>
                    <a:pt x="267" y="425"/>
                  </a:cubicBezTo>
                  <a:cubicBezTo>
                    <a:pt x="266" y="423"/>
                    <a:pt x="265" y="422"/>
                    <a:pt x="264" y="420"/>
                  </a:cubicBezTo>
                  <a:cubicBezTo>
                    <a:pt x="263" y="418"/>
                    <a:pt x="263" y="417"/>
                    <a:pt x="262" y="416"/>
                  </a:cubicBezTo>
                  <a:cubicBezTo>
                    <a:pt x="262" y="416"/>
                    <a:pt x="260" y="411"/>
                    <a:pt x="259" y="410"/>
                  </a:cubicBezTo>
                  <a:cubicBezTo>
                    <a:pt x="258" y="408"/>
                    <a:pt x="257" y="406"/>
                    <a:pt x="257" y="404"/>
                  </a:cubicBezTo>
                  <a:cubicBezTo>
                    <a:pt x="248" y="384"/>
                    <a:pt x="248" y="384"/>
                    <a:pt x="248" y="384"/>
                  </a:cubicBezTo>
                  <a:cubicBezTo>
                    <a:pt x="172" y="630"/>
                    <a:pt x="172" y="630"/>
                    <a:pt x="172" y="630"/>
                  </a:cubicBezTo>
                  <a:lnTo>
                    <a:pt x="0" y="34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0" name="Freeform 66"/>
            <p:cNvSpPr/>
            <p:nvPr/>
          </p:nvSpPr>
          <p:spPr bwMode="auto">
            <a:xfrm>
              <a:off x="3817418" y="891201"/>
              <a:ext cx="3722433" cy="1758127"/>
            </a:xfrm>
            <a:custGeom>
              <a:avLst/>
              <a:gdLst>
                <a:gd name="T0" fmla="*/ 455 w 1404"/>
                <a:gd name="T1" fmla="*/ 0 h 663"/>
                <a:gd name="T2" fmla="*/ 0 w 1404"/>
                <a:gd name="T3" fmla="*/ 8 h 663"/>
                <a:gd name="T4" fmla="*/ 479 w 1404"/>
                <a:gd name="T5" fmla="*/ 663 h 663"/>
                <a:gd name="T6" fmla="*/ 1404 w 1404"/>
                <a:gd name="T7" fmla="*/ 587 h 663"/>
                <a:gd name="T8" fmla="*/ 1120 w 1404"/>
                <a:gd name="T9" fmla="*/ 269 h 663"/>
                <a:gd name="T10" fmla="*/ 876 w 1404"/>
                <a:gd name="T11" fmla="*/ 280 h 663"/>
                <a:gd name="T12" fmla="*/ 877 w 1404"/>
                <a:gd name="T13" fmla="*/ 282 h 663"/>
                <a:gd name="T14" fmla="*/ 879 w 1404"/>
                <a:gd name="T15" fmla="*/ 284 h 663"/>
                <a:gd name="T16" fmla="*/ 881 w 1404"/>
                <a:gd name="T17" fmla="*/ 286 h 663"/>
                <a:gd name="T18" fmla="*/ 883 w 1404"/>
                <a:gd name="T19" fmla="*/ 289 h 663"/>
                <a:gd name="T20" fmla="*/ 913 w 1404"/>
                <a:gd name="T21" fmla="*/ 344 h 663"/>
                <a:gd name="T22" fmla="*/ 909 w 1404"/>
                <a:gd name="T23" fmla="*/ 391 h 663"/>
                <a:gd name="T24" fmla="*/ 871 w 1404"/>
                <a:gd name="T25" fmla="*/ 426 h 663"/>
                <a:gd name="T26" fmla="*/ 801 w 1404"/>
                <a:gd name="T27" fmla="*/ 443 h 663"/>
                <a:gd name="T28" fmla="*/ 710 w 1404"/>
                <a:gd name="T29" fmla="*/ 436 h 663"/>
                <a:gd name="T30" fmla="*/ 618 w 1404"/>
                <a:gd name="T31" fmla="*/ 408 h 663"/>
                <a:gd name="T32" fmla="*/ 536 w 1404"/>
                <a:gd name="T33" fmla="*/ 364 h 663"/>
                <a:gd name="T34" fmla="*/ 475 w 1404"/>
                <a:gd name="T35" fmla="*/ 308 h 663"/>
                <a:gd name="T36" fmla="*/ 448 w 1404"/>
                <a:gd name="T37" fmla="*/ 251 h 663"/>
                <a:gd name="T38" fmla="*/ 458 w 1404"/>
                <a:gd name="T39" fmla="*/ 205 h 663"/>
                <a:gd name="T40" fmla="*/ 500 w 1404"/>
                <a:gd name="T41" fmla="*/ 173 h 663"/>
                <a:gd name="T42" fmla="*/ 571 w 1404"/>
                <a:gd name="T43" fmla="*/ 160 h 663"/>
                <a:gd name="T44" fmla="*/ 574 w 1404"/>
                <a:gd name="T45" fmla="*/ 160 h 663"/>
                <a:gd name="T46" fmla="*/ 578 w 1404"/>
                <a:gd name="T47" fmla="*/ 160 h 663"/>
                <a:gd name="T48" fmla="*/ 582 w 1404"/>
                <a:gd name="T49" fmla="*/ 160 h 663"/>
                <a:gd name="T50" fmla="*/ 585 w 1404"/>
                <a:gd name="T51" fmla="*/ 160 h 663"/>
                <a:gd name="T52" fmla="*/ 455 w 1404"/>
                <a:gd name="T53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4" h="663">
                  <a:moveTo>
                    <a:pt x="455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479" y="663"/>
                    <a:pt x="479" y="663"/>
                    <a:pt x="479" y="663"/>
                  </a:cubicBezTo>
                  <a:cubicBezTo>
                    <a:pt x="1404" y="587"/>
                    <a:pt x="1404" y="587"/>
                    <a:pt x="1404" y="587"/>
                  </a:cubicBezTo>
                  <a:cubicBezTo>
                    <a:pt x="1120" y="269"/>
                    <a:pt x="1120" y="269"/>
                    <a:pt x="1120" y="269"/>
                  </a:cubicBezTo>
                  <a:cubicBezTo>
                    <a:pt x="876" y="280"/>
                    <a:pt x="876" y="280"/>
                    <a:pt x="876" y="280"/>
                  </a:cubicBezTo>
                  <a:cubicBezTo>
                    <a:pt x="876" y="281"/>
                    <a:pt x="877" y="282"/>
                    <a:pt x="877" y="282"/>
                  </a:cubicBezTo>
                  <a:cubicBezTo>
                    <a:pt x="878" y="283"/>
                    <a:pt x="879" y="284"/>
                    <a:pt x="879" y="284"/>
                  </a:cubicBezTo>
                  <a:cubicBezTo>
                    <a:pt x="880" y="285"/>
                    <a:pt x="881" y="286"/>
                    <a:pt x="881" y="286"/>
                  </a:cubicBezTo>
                  <a:cubicBezTo>
                    <a:pt x="882" y="287"/>
                    <a:pt x="882" y="288"/>
                    <a:pt x="883" y="289"/>
                  </a:cubicBezTo>
                  <a:cubicBezTo>
                    <a:pt x="899" y="308"/>
                    <a:pt x="909" y="326"/>
                    <a:pt x="913" y="344"/>
                  </a:cubicBezTo>
                  <a:cubicBezTo>
                    <a:pt x="918" y="361"/>
                    <a:pt x="916" y="377"/>
                    <a:pt x="909" y="391"/>
                  </a:cubicBezTo>
                  <a:cubicBezTo>
                    <a:pt x="902" y="405"/>
                    <a:pt x="889" y="417"/>
                    <a:pt x="871" y="426"/>
                  </a:cubicBezTo>
                  <a:cubicBezTo>
                    <a:pt x="853" y="435"/>
                    <a:pt x="829" y="441"/>
                    <a:pt x="801" y="443"/>
                  </a:cubicBezTo>
                  <a:cubicBezTo>
                    <a:pt x="772" y="445"/>
                    <a:pt x="741" y="442"/>
                    <a:pt x="710" y="436"/>
                  </a:cubicBezTo>
                  <a:cubicBezTo>
                    <a:pt x="679" y="430"/>
                    <a:pt x="648" y="420"/>
                    <a:pt x="618" y="408"/>
                  </a:cubicBezTo>
                  <a:cubicBezTo>
                    <a:pt x="588" y="396"/>
                    <a:pt x="560" y="381"/>
                    <a:pt x="536" y="364"/>
                  </a:cubicBezTo>
                  <a:cubicBezTo>
                    <a:pt x="511" y="347"/>
                    <a:pt x="490" y="328"/>
                    <a:pt x="475" y="308"/>
                  </a:cubicBezTo>
                  <a:cubicBezTo>
                    <a:pt x="459" y="288"/>
                    <a:pt x="451" y="269"/>
                    <a:pt x="448" y="251"/>
                  </a:cubicBezTo>
                  <a:cubicBezTo>
                    <a:pt x="446" y="234"/>
                    <a:pt x="449" y="219"/>
                    <a:pt x="458" y="205"/>
                  </a:cubicBezTo>
                  <a:cubicBezTo>
                    <a:pt x="467" y="192"/>
                    <a:pt x="481" y="181"/>
                    <a:pt x="500" y="173"/>
                  </a:cubicBezTo>
                  <a:cubicBezTo>
                    <a:pt x="519" y="166"/>
                    <a:pt x="543" y="161"/>
                    <a:pt x="571" y="160"/>
                  </a:cubicBezTo>
                  <a:cubicBezTo>
                    <a:pt x="572" y="160"/>
                    <a:pt x="573" y="160"/>
                    <a:pt x="574" y="160"/>
                  </a:cubicBezTo>
                  <a:cubicBezTo>
                    <a:pt x="576" y="160"/>
                    <a:pt x="577" y="160"/>
                    <a:pt x="578" y="160"/>
                  </a:cubicBezTo>
                  <a:cubicBezTo>
                    <a:pt x="579" y="160"/>
                    <a:pt x="580" y="160"/>
                    <a:pt x="582" y="160"/>
                  </a:cubicBezTo>
                  <a:cubicBezTo>
                    <a:pt x="583" y="160"/>
                    <a:pt x="584" y="160"/>
                    <a:pt x="585" y="160"/>
                  </a:cubicBezTo>
                  <a:cubicBezTo>
                    <a:pt x="455" y="0"/>
                    <a:pt x="455" y="0"/>
                    <a:pt x="455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chemeClr val="accent4"/>
                </a:gs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1" name="Freeform 67"/>
            <p:cNvSpPr/>
            <p:nvPr/>
          </p:nvSpPr>
          <p:spPr bwMode="auto">
            <a:xfrm>
              <a:off x="5146188" y="658705"/>
              <a:ext cx="1672966" cy="1150795"/>
            </a:xfrm>
            <a:custGeom>
              <a:avLst/>
              <a:gdLst>
                <a:gd name="T0" fmla="*/ 399 w 631"/>
                <a:gd name="T1" fmla="*/ 0 h 434"/>
                <a:gd name="T2" fmla="*/ 4 w 631"/>
                <a:gd name="T3" fmla="*/ 7 h 434"/>
                <a:gd name="T4" fmla="*/ 137 w 631"/>
                <a:gd name="T5" fmla="*/ 168 h 434"/>
                <a:gd name="T6" fmla="*/ 150 w 631"/>
                <a:gd name="T7" fmla="*/ 184 h 434"/>
                <a:gd name="T8" fmla="*/ 143 w 631"/>
                <a:gd name="T9" fmla="*/ 184 h 434"/>
                <a:gd name="T10" fmla="*/ 137 w 631"/>
                <a:gd name="T11" fmla="*/ 183 h 434"/>
                <a:gd name="T12" fmla="*/ 131 w 631"/>
                <a:gd name="T13" fmla="*/ 183 h 434"/>
                <a:gd name="T14" fmla="*/ 124 w 631"/>
                <a:gd name="T15" fmla="*/ 183 h 434"/>
                <a:gd name="T16" fmla="*/ 121 w 631"/>
                <a:gd name="T17" fmla="*/ 183 h 434"/>
                <a:gd name="T18" fmla="*/ 117 w 631"/>
                <a:gd name="T19" fmla="*/ 183 h 434"/>
                <a:gd name="T20" fmla="*/ 113 w 631"/>
                <a:gd name="T21" fmla="*/ 183 h 434"/>
                <a:gd name="T22" fmla="*/ 110 w 631"/>
                <a:gd name="T23" fmla="*/ 183 h 434"/>
                <a:gd name="T24" fmla="*/ 48 w 631"/>
                <a:gd name="T25" fmla="*/ 195 h 434"/>
                <a:gd name="T26" fmla="*/ 11 w 631"/>
                <a:gd name="T27" fmla="*/ 223 h 434"/>
                <a:gd name="T28" fmla="*/ 2 w 631"/>
                <a:gd name="T29" fmla="*/ 264 h 434"/>
                <a:gd name="T30" fmla="*/ 26 w 631"/>
                <a:gd name="T31" fmla="*/ 314 h 434"/>
                <a:gd name="T32" fmla="*/ 79 w 631"/>
                <a:gd name="T33" fmla="*/ 363 h 434"/>
                <a:gd name="T34" fmla="*/ 152 w 631"/>
                <a:gd name="T35" fmla="*/ 402 h 434"/>
                <a:gd name="T36" fmla="*/ 233 w 631"/>
                <a:gd name="T37" fmla="*/ 426 h 434"/>
                <a:gd name="T38" fmla="*/ 313 w 631"/>
                <a:gd name="T39" fmla="*/ 432 h 434"/>
                <a:gd name="T40" fmla="*/ 375 w 631"/>
                <a:gd name="T41" fmla="*/ 418 h 434"/>
                <a:gd name="T42" fmla="*/ 408 w 631"/>
                <a:gd name="T43" fmla="*/ 387 h 434"/>
                <a:gd name="T44" fmla="*/ 413 w 631"/>
                <a:gd name="T45" fmla="*/ 345 h 434"/>
                <a:gd name="T46" fmla="*/ 386 w 631"/>
                <a:gd name="T47" fmla="*/ 297 h 434"/>
                <a:gd name="T48" fmla="*/ 384 w 631"/>
                <a:gd name="T49" fmla="*/ 295 h 434"/>
                <a:gd name="T50" fmla="*/ 382 w 631"/>
                <a:gd name="T51" fmla="*/ 293 h 434"/>
                <a:gd name="T52" fmla="*/ 380 w 631"/>
                <a:gd name="T53" fmla="*/ 291 h 434"/>
                <a:gd name="T54" fmla="*/ 379 w 631"/>
                <a:gd name="T55" fmla="*/ 289 h 434"/>
                <a:gd name="T56" fmla="*/ 375 w 631"/>
                <a:gd name="T57" fmla="*/ 284 h 434"/>
                <a:gd name="T58" fmla="*/ 370 w 631"/>
                <a:gd name="T59" fmla="*/ 280 h 434"/>
                <a:gd name="T60" fmla="*/ 366 w 631"/>
                <a:gd name="T61" fmla="*/ 276 h 434"/>
                <a:gd name="T62" fmla="*/ 362 w 631"/>
                <a:gd name="T63" fmla="*/ 272 h 434"/>
                <a:gd name="T64" fmla="*/ 385 w 631"/>
                <a:gd name="T65" fmla="*/ 271 h 434"/>
                <a:gd name="T66" fmla="*/ 631 w 631"/>
                <a:gd name="T67" fmla="*/ 260 h 434"/>
                <a:gd name="T68" fmla="*/ 399 w 631"/>
                <a:gd name="T69" fmla="*/ 0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1" h="434">
                  <a:moveTo>
                    <a:pt x="399" y="0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137" y="168"/>
                    <a:pt x="137" y="168"/>
                    <a:pt x="137" y="168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48" y="184"/>
                    <a:pt x="145" y="184"/>
                    <a:pt x="143" y="184"/>
                  </a:cubicBezTo>
                  <a:cubicBezTo>
                    <a:pt x="141" y="184"/>
                    <a:pt x="139" y="184"/>
                    <a:pt x="137" y="183"/>
                  </a:cubicBezTo>
                  <a:cubicBezTo>
                    <a:pt x="135" y="183"/>
                    <a:pt x="133" y="183"/>
                    <a:pt x="131" y="183"/>
                  </a:cubicBezTo>
                  <a:cubicBezTo>
                    <a:pt x="128" y="183"/>
                    <a:pt x="126" y="183"/>
                    <a:pt x="124" y="183"/>
                  </a:cubicBezTo>
                  <a:cubicBezTo>
                    <a:pt x="123" y="183"/>
                    <a:pt x="122" y="183"/>
                    <a:pt x="121" y="183"/>
                  </a:cubicBezTo>
                  <a:cubicBezTo>
                    <a:pt x="119" y="183"/>
                    <a:pt x="118" y="183"/>
                    <a:pt x="117" y="183"/>
                  </a:cubicBezTo>
                  <a:cubicBezTo>
                    <a:pt x="116" y="183"/>
                    <a:pt x="115" y="183"/>
                    <a:pt x="113" y="183"/>
                  </a:cubicBezTo>
                  <a:cubicBezTo>
                    <a:pt x="112" y="183"/>
                    <a:pt x="111" y="183"/>
                    <a:pt x="110" y="183"/>
                  </a:cubicBezTo>
                  <a:cubicBezTo>
                    <a:pt x="85" y="184"/>
                    <a:pt x="64" y="188"/>
                    <a:pt x="48" y="195"/>
                  </a:cubicBezTo>
                  <a:cubicBezTo>
                    <a:pt x="31" y="202"/>
                    <a:pt x="18" y="211"/>
                    <a:pt x="11" y="223"/>
                  </a:cubicBezTo>
                  <a:cubicBezTo>
                    <a:pt x="3" y="235"/>
                    <a:pt x="0" y="249"/>
                    <a:pt x="2" y="264"/>
                  </a:cubicBezTo>
                  <a:cubicBezTo>
                    <a:pt x="4" y="279"/>
                    <a:pt x="12" y="296"/>
                    <a:pt x="26" y="314"/>
                  </a:cubicBezTo>
                  <a:cubicBezTo>
                    <a:pt x="39" y="331"/>
                    <a:pt x="58" y="348"/>
                    <a:pt x="79" y="363"/>
                  </a:cubicBezTo>
                  <a:cubicBezTo>
                    <a:pt x="101" y="378"/>
                    <a:pt x="126" y="391"/>
                    <a:pt x="152" y="402"/>
                  </a:cubicBezTo>
                  <a:cubicBezTo>
                    <a:pt x="178" y="413"/>
                    <a:pt x="206" y="421"/>
                    <a:pt x="233" y="426"/>
                  </a:cubicBezTo>
                  <a:cubicBezTo>
                    <a:pt x="260" y="432"/>
                    <a:pt x="287" y="434"/>
                    <a:pt x="313" y="432"/>
                  </a:cubicBezTo>
                  <a:cubicBezTo>
                    <a:pt x="338" y="431"/>
                    <a:pt x="358" y="426"/>
                    <a:pt x="375" y="418"/>
                  </a:cubicBezTo>
                  <a:cubicBezTo>
                    <a:pt x="391" y="410"/>
                    <a:pt x="402" y="400"/>
                    <a:pt x="408" y="387"/>
                  </a:cubicBezTo>
                  <a:cubicBezTo>
                    <a:pt x="415" y="375"/>
                    <a:pt x="416" y="361"/>
                    <a:pt x="413" y="345"/>
                  </a:cubicBezTo>
                  <a:cubicBezTo>
                    <a:pt x="409" y="330"/>
                    <a:pt x="400" y="314"/>
                    <a:pt x="386" y="297"/>
                  </a:cubicBezTo>
                  <a:cubicBezTo>
                    <a:pt x="385" y="296"/>
                    <a:pt x="385" y="295"/>
                    <a:pt x="384" y="295"/>
                  </a:cubicBezTo>
                  <a:cubicBezTo>
                    <a:pt x="383" y="294"/>
                    <a:pt x="383" y="293"/>
                    <a:pt x="382" y="293"/>
                  </a:cubicBezTo>
                  <a:cubicBezTo>
                    <a:pt x="382" y="292"/>
                    <a:pt x="381" y="291"/>
                    <a:pt x="380" y="291"/>
                  </a:cubicBezTo>
                  <a:cubicBezTo>
                    <a:pt x="380" y="290"/>
                    <a:pt x="379" y="289"/>
                    <a:pt x="379" y="289"/>
                  </a:cubicBezTo>
                  <a:cubicBezTo>
                    <a:pt x="377" y="287"/>
                    <a:pt x="376" y="286"/>
                    <a:pt x="375" y="284"/>
                  </a:cubicBezTo>
                  <a:cubicBezTo>
                    <a:pt x="373" y="283"/>
                    <a:pt x="372" y="282"/>
                    <a:pt x="370" y="280"/>
                  </a:cubicBezTo>
                  <a:cubicBezTo>
                    <a:pt x="369" y="279"/>
                    <a:pt x="368" y="278"/>
                    <a:pt x="366" y="276"/>
                  </a:cubicBezTo>
                  <a:cubicBezTo>
                    <a:pt x="365" y="275"/>
                    <a:pt x="363" y="274"/>
                    <a:pt x="362" y="272"/>
                  </a:cubicBezTo>
                  <a:cubicBezTo>
                    <a:pt x="385" y="271"/>
                    <a:pt x="385" y="271"/>
                    <a:pt x="385" y="271"/>
                  </a:cubicBezTo>
                  <a:cubicBezTo>
                    <a:pt x="631" y="260"/>
                    <a:pt x="631" y="260"/>
                    <a:pt x="631" y="260"/>
                  </a:cubicBezTo>
                  <a:cubicBezTo>
                    <a:pt x="399" y="0"/>
                    <a:pt x="399" y="0"/>
                    <a:pt x="399" y="0"/>
                  </a:cubicBezTo>
                  <a:close/>
                </a:path>
              </a:pathLst>
            </a:custGeom>
            <a:gradFill flip="none" rotWithShape="1">
              <a:gsLst>
                <a:gs pos="51000">
                  <a:schemeClr val="accent2">
                    <a:lumMod val="40000"/>
                    <a:lumOff val="60000"/>
                  </a:schemeClr>
                </a:gs>
                <a:gs pos="0">
                  <a:schemeClr val="accent2">
                    <a:lumMod val="20000"/>
                    <a:lumOff val="80000"/>
                  </a:schemeClr>
                </a:gs>
                <a:gs pos="100000">
                  <a:schemeClr val="accent2"/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2" name="Freeform 68"/>
            <p:cNvSpPr/>
            <p:nvPr/>
          </p:nvSpPr>
          <p:spPr bwMode="auto">
            <a:xfrm>
              <a:off x="5166358" y="679996"/>
              <a:ext cx="1606854" cy="1105973"/>
            </a:xfrm>
            <a:custGeom>
              <a:avLst/>
              <a:gdLst>
                <a:gd name="T0" fmla="*/ 289 w 606"/>
                <a:gd name="T1" fmla="*/ 417 h 417"/>
                <a:gd name="T2" fmla="*/ 227 w 606"/>
                <a:gd name="T3" fmla="*/ 410 h 417"/>
                <a:gd name="T4" fmla="*/ 147 w 606"/>
                <a:gd name="T5" fmla="*/ 386 h 417"/>
                <a:gd name="T6" fmla="*/ 76 w 606"/>
                <a:gd name="T7" fmla="*/ 348 h 417"/>
                <a:gd name="T8" fmla="*/ 24 w 606"/>
                <a:gd name="T9" fmla="*/ 301 h 417"/>
                <a:gd name="T10" fmla="*/ 2 w 606"/>
                <a:gd name="T11" fmla="*/ 255 h 417"/>
                <a:gd name="T12" fmla="*/ 9 w 606"/>
                <a:gd name="T13" fmla="*/ 220 h 417"/>
                <a:gd name="T14" fmla="*/ 43 w 606"/>
                <a:gd name="T15" fmla="*/ 194 h 417"/>
                <a:gd name="T16" fmla="*/ 102 w 606"/>
                <a:gd name="T17" fmla="*/ 183 h 417"/>
                <a:gd name="T18" fmla="*/ 111 w 606"/>
                <a:gd name="T19" fmla="*/ 183 h 417"/>
                <a:gd name="T20" fmla="*/ 116 w 606"/>
                <a:gd name="T21" fmla="*/ 183 h 417"/>
                <a:gd name="T22" fmla="*/ 122 w 606"/>
                <a:gd name="T23" fmla="*/ 183 h 417"/>
                <a:gd name="T24" fmla="*/ 128 w 606"/>
                <a:gd name="T25" fmla="*/ 184 h 417"/>
                <a:gd name="T26" fmla="*/ 134 w 606"/>
                <a:gd name="T27" fmla="*/ 184 h 417"/>
                <a:gd name="T28" fmla="*/ 141 w 606"/>
                <a:gd name="T29" fmla="*/ 185 h 417"/>
                <a:gd name="T30" fmla="*/ 161 w 606"/>
                <a:gd name="T31" fmla="*/ 187 h 417"/>
                <a:gd name="T32" fmla="*/ 135 w 606"/>
                <a:gd name="T33" fmla="*/ 155 h 417"/>
                <a:gd name="T34" fmla="*/ 13 w 606"/>
                <a:gd name="T35" fmla="*/ 7 h 417"/>
                <a:gd name="T36" fmla="*/ 387 w 606"/>
                <a:gd name="T37" fmla="*/ 0 h 417"/>
                <a:gd name="T38" fmla="*/ 606 w 606"/>
                <a:gd name="T39" fmla="*/ 245 h 417"/>
                <a:gd name="T40" fmla="*/ 333 w 606"/>
                <a:gd name="T41" fmla="*/ 257 h 417"/>
                <a:gd name="T42" fmla="*/ 348 w 606"/>
                <a:gd name="T43" fmla="*/ 271 h 417"/>
                <a:gd name="T44" fmla="*/ 353 w 606"/>
                <a:gd name="T45" fmla="*/ 274 h 417"/>
                <a:gd name="T46" fmla="*/ 357 w 606"/>
                <a:gd name="T47" fmla="*/ 278 h 417"/>
                <a:gd name="T48" fmla="*/ 361 w 606"/>
                <a:gd name="T49" fmla="*/ 282 h 417"/>
                <a:gd name="T50" fmla="*/ 365 w 606"/>
                <a:gd name="T51" fmla="*/ 287 h 417"/>
                <a:gd name="T52" fmla="*/ 370 w 606"/>
                <a:gd name="T53" fmla="*/ 292 h 417"/>
                <a:gd name="T54" fmla="*/ 372 w 606"/>
                <a:gd name="T55" fmla="*/ 294 h 417"/>
                <a:gd name="T56" fmla="*/ 397 w 606"/>
                <a:gd name="T57" fmla="*/ 339 h 417"/>
                <a:gd name="T58" fmla="*/ 393 w 606"/>
                <a:gd name="T59" fmla="*/ 376 h 417"/>
                <a:gd name="T60" fmla="*/ 363 w 606"/>
                <a:gd name="T61" fmla="*/ 403 h 417"/>
                <a:gd name="T62" fmla="*/ 304 w 606"/>
                <a:gd name="T63" fmla="*/ 416 h 417"/>
                <a:gd name="T64" fmla="*/ 289 w 606"/>
                <a:gd name="T65" fmla="*/ 417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06" h="417">
                  <a:moveTo>
                    <a:pt x="289" y="417"/>
                  </a:moveTo>
                  <a:cubicBezTo>
                    <a:pt x="269" y="417"/>
                    <a:pt x="248" y="415"/>
                    <a:pt x="227" y="410"/>
                  </a:cubicBezTo>
                  <a:cubicBezTo>
                    <a:pt x="200" y="405"/>
                    <a:pt x="173" y="397"/>
                    <a:pt x="147" y="386"/>
                  </a:cubicBezTo>
                  <a:cubicBezTo>
                    <a:pt x="121" y="375"/>
                    <a:pt x="97" y="363"/>
                    <a:pt x="76" y="348"/>
                  </a:cubicBezTo>
                  <a:cubicBezTo>
                    <a:pt x="54" y="333"/>
                    <a:pt x="37" y="317"/>
                    <a:pt x="24" y="301"/>
                  </a:cubicBezTo>
                  <a:cubicBezTo>
                    <a:pt x="12" y="285"/>
                    <a:pt x="4" y="269"/>
                    <a:pt x="2" y="255"/>
                  </a:cubicBezTo>
                  <a:cubicBezTo>
                    <a:pt x="0" y="242"/>
                    <a:pt x="3" y="230"/>
                    <a:pt x="9" y="220"/>
                  </a:cubicBezTo>
                  <a:cubicBezTo>
                    <a:pt x="16" y="209"/>
                    <a:pt x="28" y="201"/>
                    <a:pt x="43" y="194"/>
                  </a:cubicBezTo>
                  <a:cubicBezTo>
                    <a:pt x="59" y="188"/>
                    <a:pt x="79" y="184"/>
                    <a:pt x="102" y="183"/>
                  </a:cubicBezTo>
                  <a:cubicBezTo>
                    <a:pt x="111" y="183"/>
                    <a:pt x="111" y="183"/>
                    <a:pt x="111" y="183"/>
                  </a:cubicBezTo>
                  <a:cubicBezTo>
                    <a:pt x="111" y="183"/>
                    <a:pt x="115" y="183"/>
                    <a:pt x="116" y="183"/>
                  </a:cubicBezTo>
                  <a:cubicBezTo>
                    <a:pt x="118" y="183"/>
                    <a:pt x="120" y="183"/>
                    <a:pt x="122" y="183"/>
                  </a:cubicBezTo>
                  <a:cubicBezTo>
                    <a:pt x="124" y="183"/>
                    <a:pt x="126" y="183"/>
                    <a:pt x="128" y="184"/>
                  </a:cubicBezTo>
                  <a:cubicBezTo>
                    <a:pt x="134" y="184"/>
                    <a:pt x="134" y="184"/>
                    <a:pt x="134" y="184"/>
                  </a:cubicBezTo>
                  <a:cubicBezTo>
                    <a:pt x="137" y="184"/>
                    <a:pt x="139" y="184"/>
                    <a:pt x="141" y="185"/>
                  </a:cubicBezTo>
                  <a:cubicBezTo>
                    <a:pt x="161" y="187"/>
                    <a:pt x="161" y="187"/>
                    <a:pt x="161" y="187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387" y="0"/>
                    <a:pt x="387" y="0"/>
                    <a:pt x="387" y="0"/>
                  </a:cubicBezTo>
                  <a:cubicBezTo>
                    <a:pt x="606" y="245"/>
                    <a:pt x="606" y="245"/>
                    <a:pt x="606" y="245"/>
                  </a:cubicBezTo>
                  <a:cubicBezTo>
                    <a:pt x="333" y="257"/>
                    <a:pt x="333" y="257"/>
                    <a:pt x="333" y="257"/>
                  </a:cubicBezTo>
                  <a:cubicBezTo>
                    <a:pt x="348" y="271"/>
                    <a:pt x="348" y="271"/>
                    <a:pt x="348" y="271"/>
                  </a:cubicBezTo>
                  <a:cubicBezTo>
                    <a:pt x="350" y="272"/>
                    <a:pt x="351" y="273"/>
                    <a:pt x="353" y="274"/>
                  </a:cubicBezTo>
                  <a:cubicBezTo>
                    <a:pt x="357" y="278"/>
                    <a:pt x="357" y="278"/>
                    <a:pt x="357" y="278"/>
                  </a:cubicBezTo>
                  <a:cubicBezTo>
                    <a:pt x="361" y="282"/>
                    <a:pt x="361" y="282"/>
                    <a:pt x="361" y="282"/>
                  </a:cubicBezTo>
                  <a:cubicBezTo>
                    <a:pt x="362" y="283"/>
                    <a:pt x="365" y="287"/>
                    <a:pt x="365" y="287"/>
                  </a:cubicBezTo>
                  <a:cubicBezTo>
                    <a:pt x="370" y="292"/>
                    <a:pt x="370" y="292"/>
                    <a:pt x="370" y="292"/>
                  </a:cubicBezTo>
                  <a:cubicBezTo>
                    <a:pt x="372" y="294"/>
                    <a:pt x="372" y="294"/>
                    <a:pt x="372" y="294"/>
                  </a:cubicBezTo>
                  <a:cubicBezTo>
                    <a:pt x="385" y="309"/>
                    <a:pt x="393" y="325"/>
                    <a:pt x="397" y="339"/>
                  </a:cubicBezTo>
                  <a:cubicBezTo>
                    <a:pt x="400" y="353"/>
                    <a:pt x="399" y="365"/>
                    <a:pt x="393" y="376"/>
                  </a:cubicBezTo>
                  <a:cubicBezTo>
                    <a:pt x="387" y="387"/>
                    <a:pt x="377" y="396"/>
                    <a:pt x="363" y="403"/>
                  </a:cubicBezTo>
                  <a:cubicBezTo>
                    <a:pt x="347" y="410"/>
                    <a:pt x="328" y="415"/>
                    <a:pt x="304" y="416"/>
                  </a:cubicBezTo>
                  <a:cubicBezTo>
                    <a:pt x="299" y="417"/>
                    <a:pt x="294" y="417"/>
                    <a:pt x="289" y="4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3" name="Freeform 69"/>
            <p:cNvSpPr/>
            <p:nvPr/>
          </p:nvSpPr>
          <p:spPr bwMode="auto">
            <a:xfrm>
              <a:off x="4300371" y="2447630"/>
              <a:ext cx="3239481" cy="2458464"/>
            </a:xfrm>
            <a:custGeom>
              <a:avLst/>
              <a:gdLst>
                <a:gd name="T0" fmla="*/ 1222 w 1222"/>
                <a:gd name="T1" fmla="*/ 0 h 927"/>
                <a:gd name="T2" fmla="*/ 1037 w 1222"/>
                <a:gd name="T3" fmla="*/ 412 h 927"/>
                <a:gd name="T4" fmla="*/ 804 w 1222"/>
                <a:gd name="T5" fmla="*/ 441 h 927"/>
                <a:gd name="T6" fmla="*/ 806 w 1222"/>
                <a:gd name="T7" fmla="*/ 437 h 927"/>
                <a:gd name="T8" fmla="*/ 808 w 1222"/>
                <a:gd name="T9" fmla="*/ 434 h 927"/>
                <a:gd name="T10" fmla="*/ 809 w 1222"/>
                <a:gd name="T11" fmla="*/ 431 h 927"/>
                <a:gd name="T12" fmla="*/ 810 w 1222"/>
                <a:gd name="T13" fmla="*/ 428 h 927"/>
                <a:gd name="T14" fmla="*/ 825 w 1222"/>
                <a:gd name="T15" fmla="*/ 358 h 927"/>
                <a:gd name="T16" fmla="*/ 808 w 1222"/>
                <a:gd name="T17" fmla="*/ 303 h 927"/>
                <a:gd name="T18" fmla="*/ 761 w 1222"/>
                <a:gd name="T19" fmla="*/ 269 h 927"/>
                <a:gd name="T20" fmla="*/ 687 w 1222"/>
                <a:gd name="T21" fmla="*/ 262 h 927"/>
                <a:gd name="T22" fmla="*/ 601 w 1222"/>
                <a:gd name="T23" fmla="*/ 286 h 927"/>
                <a:gd name="T24" fmla="*/ 518 w 1222"/>
                <a:gd name="T25" fmla="*/ 335 h 927"/>
                <a:gd name="T26" fmla="*/ 449 w 1222"/>
                <a:gd name="T27" fmla="*/ 401 h 927"/>
                <a:gd name="T28" fmla="*/ 404 w 1222"/>
                <a:gd name="T29" fmla="*/ 477 h 927"/>
                <a:gd name="T30" fmla="*/ 393 w 1222"/>
                <a:gd name="T31" fmla="*/ 548 h 927"/>
                <a:gd name="T32" fmla="*/ 415 w 1222"/>
                <a:gd name="T33" fmla="*/ 601 h 927"/>
                <a:gd name="T34" fmla="*/ 465 w 1222"/>
                <a:gd name="T35" fmla="*/ 631 h 927"/>
                <a:gd name="T36" fmla="*/ 538 w 1222"/>
                <a:gd name="T37" fmla="*/ 634 h 927"/>
                <a:gd name="T38" fmla="*/ 541 w 1222"/>
                <a:gd name="T39" fmla="*/ 634 h 927"/>
                <a:gd name="T40" fmla="*/ 544 w 1222"/>
                <a:gd name="T41" fmla="*/ 633 h 927"/>
                <a:gd name="T42" fmla="*/ 547 w 1222"/>
                <a:gd name="T43" fmla="*/ 633 h 927"/>
                <a:gd name="T44" fmla="*/ 550 w 1222"/>
                <a:gd name="T45" fmla="*/ 632 h 927"/>
                <a:gd name="T46" fmla="*/ 461 w 1222"/>
                <a:gd name="T47" fmla="*/ 853 h 927"/>
                <a:gd name="T48" fmla="*/ 0 w 1222"/>
                <a:gd name="T49" fmla="*/ 927 h 927"/>
                <a:gd name="T50" fmla="*/ 297 w 1222"/>
                <a:gd name="T51" fmla="*/ 76 h 927"/>
                <a:gd name="T52" fmla="*/ 1222 w 1222"/>
                <a:gd name="T53" fmla="*/ 0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22" h="927">
                  <a:moveTo>
                    <a:pt x="1222" y="0"/>
                  </a:moveTo>
                  <a:cubicBezTo>
                    <a:pt x="1037" y="412"/>
                    <a:pt x="1037" y="412"/>
                    <a:pt x="1037" y="412"/>
                  </a:cubicBezTo>
                  <a:cubicBezTo>
                    <a:pt x="804" y="441"/>
                    <a:pt x="804" y="441"/>
                    <a:pt x="804" y="441"/>
                  </a:cubicBezTo>
                  <a:cubicBezTo>
                    <a:pt x="805" y="440"/>
                    <a:pt x="805" y="439"/>
                    <a:pt x="806" y="437"/>
                  </a:cubicBezTo>
                  <a:cubicBezTo>
                    <a:pt x="807" y="436"/>
                    <a:pt x="807" y="435"/>
                    <a:pt x="808" y="434"/>
                  </a:cubicBezTo>
                  <a:cubicBezTo>
                    <a:pt x="808" y="433"/>
                    <a:pt x="809" y="432"/>
                    <a:pt x="809" y="431"/>
                  </a:cubicBezTo>
                  <a:cubicBezTo>
                    <a:pt x="810" y="430"/>
                    <a:pt x="810" y="429"/>
                    <a:pt x="810" y="428"/>
                  </a:cubicBezTo>
                  <a:cubicBezTo>
                    <a:pt x="821" y="402"/>
                    <a:pt x="826" y="379"/>
                    <a:pt x="825" y="358"/>
                  </a:cubicBezTo>
                  <a:cubicBezTo>
                    <a:pt x="825" y="337"/>
                    <a:pt x="819" y="318"/>
                    <a:pt x="808" y="303"/>
                  </a:cubicBezTo>
                  <a:cubicBezTo>
                    <a:pt x="797" y="288"/>
                    <a:pt x="781" y="276"/>
                    <a:pt x="761" y="269"/>
                  </a:cubicBezTo>
                  <a:cubicBezTo>
                    <a:pt x="740" y="262"/>
                    <a:pt x="716" y="259"/>
                    <a:pt x="687" y="262"/>
                  </a:cubicBezTo>
                  <a:cubicBezTo>
                    <a:pt x="659" y="265"/>
                    <a:pt x="630" y="273"/>
                    <a:pt x="601" y="286"/>
                  </a:cubicBezTo>
                  <a:cubicBezTo>
                    <a:pt x="572" y="298"/>
                    <a:pt x="544" y="315"/>
                    <a:pt x="518" y="335"/>
                  </a:cubicBezTo>
                  <a:cubicBezTo>
                    <a:pt x="492" y="354"/>
                    <a:pt x="468" y="377"/>
                    <a:pt x="449" y="401"/>
                  </a:cubicBezTo>
                  <a:cubicBezTo>
                    <a:pt x="429" y="425"/>
                    <a:pt x="414" y="451"/>
                    <a:pt x="404" y="477"/>
                  </a:cubicBezTo>
                  <a:cubicBezTo>
                    <a:pt x="394" y="503"/>
                    <a:pt x="391" y="527"/>
                    <a:pt x="393" y="548"/>
                  </a:cubicBezTo>
                  <a:cubicBezTo>
                    <a:pt x="395" y="569"/>
                    <a:pt x="403" y="587"/>
                    <a:pt x="415" y="601"/>
                  </a:cubicBezTo>
                  <a:cubicBezTo>
                    <a:pt x="428" y="615"/>
                    <a:pt x="445" y="625"/>
                    <a:pt x="465" y="631"/>
                  </a:cubicBezTo>
                  <a:cubicBezTo>
                    <a:pt x="486" y="637"/>
                    <a:pt x="511" y="638"/>
                    <a:pt x="538" y="634"/>
                  </a:cubicBezTo>
                  <a:cubicBezTo>
                    <a:pt x="539" y="634"/>
                    <a:pt x="540" y="634"/>
                    <a:pt x="541" y="634"/>
                  </a:cubicBezTo>
                  <a:cubicBezTo>
                    <a:pt x="542" y="633"/>
                    <a:pt x="543" y="633"/>
                    <a:pt x="544" y="633"/>
                  </a:cubicBezTo>
                  <a:cubicBezTo>
                    <a:pt x="545" y="633"/>
                    <a:pt x="546" y="633"/>
                    <a:pt x="547" y="633"/>
                  </a:cubicBezTo>
                  <a:cubicBezTo>
                    <a:pt x="548" y="632"/>
                    <a:pt x="549" y="632"/>
                    <a:pt x="550" y="632"/>
                  </a:cubicBezTo>
                  <a:cubicBezTo>
                    <a:pt x="461" y="853"/>
                    <a:pt x="461" y="853"/>
                    <a:pt x="461" y="853"/>
                  </a:cubicBezTo>
                  <a:cubicBezTo>
                    <a:pt x="0" y="927"/>
                    <a:pt x="0" y="927"/>
                    <a:pt x="0" y="927"/>
                  </a:cubicBezTo>
                  <a:cubicBezTo>
                    <a:pt x="297" y="76"/>
                    <a:pt x="297" y="76"/>
                    <a:pt x="297" y="76"/>
                  </a:cubicBezTo>
                  <a:lnTo>
                    <a:pt x="1222" y="0"/>
                  </a:lnTo>
                  <a:close/>
                </a:path>
              </a:pathLst>
            </a:custGeom>
            <a:gradFill flip="none" rotWithShape="1">
              <a:gsLst>
                <a:gs pos="75000">
                  <a:schemeClr val="accent4"/>
                </a:gs>
                <a:gs pos="0">
                  <a:schemeClr val="accent4">
                    <a:lumMod val="60000"/>
                    <a:lumOff val="40000"/>
                  </a:schemeClr>
                </a:gs>
                <a:gs pos="100000">
                  <a:schemeClr val="accent4">
                    <a:lumMod val="7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4" name="Freeform 70"/>
            <p:cNvSpPr/>
            <p:nvPr/>
          </p:nvSpPr>
          <p:spPr bwMode="auto">
            <a:xfrm>
              <a:off x="5568578" y="3526709"/>
              <a:ext cx="1620300" cy="1506005"/>
            </a:xfrm>
            <a:custGeom>
              <a:avLst/>
              <a:gdLst>
                <a:gd name="T0" fmla="*/ 261 w 611"/>
                <a:gd name="T1" fmla="*/ 3 h 568"/>
                <a:gd name="T2" fmla="*/ 185 w 611"/>
                <a:gd name="T3" fmla="*/ 24 h 568"/>
                <a:gd name="T4" fmla="*/ 112 w 611"/>
                <a:gd name="T5" fmla="*/ 67 h 568"/>
                <a:gd name="T6" fmla="*/ 51 w 611"/>
                <a:gd name="T7" fmla="*/ 125 h 568"/>
                <a:gd name="T8" fmla="*/ 12 w 611"/>
                <a:gd name="T9" fmla="*/ 192 h 568"/>
                <a:gd name="T10" fmla="*/ 2 w 611"/>
                <a:gd name="T11" fmla="*/ 255 h 568"/>
                <a:gd name="T12" fmla="*/ 21 w 611"/>
                <a:gd name="T13" fmla="*/ 301 h 568"/>
                <a:gd name="T14" fmla="*/ 65 w 611"/>
                <a:gd name="T15" fmla="*/ 328 h 568"/>
                <a:gd name="T16" fmla="*/ 130 w 611"/>
                <a:gd name="T17" fmla="*/ 331 h 568"/>
                <a:gd name="T18" fmla="*/ 133 w 611"/>
                <a:gd name="T19" fmla="*/ 331 h 568"/>
                <a:gd name="T20" fmla="*/ 136 w 611"/>
                <a:gd name="T21" fmla="*/ 330 h 568"/>
                <a:gd name="T22" fmla="*/ 139 w 611"/>
                <a:gd name="T23" fmla="*/ 330 h 568"/>
                <a:gd name="T24" fmla="*/ 142 w 611"/>
                <a:gd name="T25" fmla="*/ 329 h 568"/>
                <a:gd name="T26" fmla="*/ 148 w 611"/>
                <a:gd name="T27" fmla="*/ 328 h 568"/>
                <a:gd name="T28" fmla="*/ 154 w 611"/>
                <a:gd name="T29" fmla="*/ 326 h 568"/>
                <a:gd name="T30" fmla="*/ 160 w 611"/>
                <a:gd name="T31" fmla="*/ 325 h 568"/>
                <a:gd name="T32" fmla="*/ 166 w 611"/>
                <a:gd name="T33" fmla="*/ 323 h 568"/>
                <a:gd name="T34" fmla="*/ 158 w 611"/>
                <a:gd name="T35" fmla="*/ 344 h 568"/>
                <a:gd name="T36" fmla="*/ 67 w 611"/>
                <a:gd name="T37" fmla="*/ 568 h 568"/>
                <a:gd name="T38" fmla="*/ 452 w 611"/>
                <a:gd name="T39" fmla="*/ 506 h 568"/>
                <a:gd name="T40" fmla="*/ 611 w 611"/>
                <a:gd name="T41" fmla="*/ 151 h 568"/>
                <a:gd name="T42" fmla="*/ 375 w 611"/>
                <a:gd name="T43" fmla="*/ 180 h 568"/>
                <a:gd name="T44" fmla="*/ 352 w 611"/>
                <a:gd name="T45" fmla="*/ 183 h 568"/>
                <a:gd name="T46" fmla="*/ 355 w 611"/>
                <a:gd name="T47" fmla="*/ 178 h 568"/>
                <a:gd name="T48" fmla="*/ 359 w 611"/>
                <a:gd name="T49" fmla="*/ 173 h 568"/>
                <a:gd name="T50" fmla="*/ 362 w 611"/>
                <a:gd name="T51" fmla="*/ 167 h 568"/>
                <a:gd name="T52" fmla="*/ 364 w 611"/>
                <a:gd name="T53" fmla="*/ 162 h 568"/>
                <a:gd name="T54" fmla="*/ 366 w 611"/>
                <a:gd name="T55" fmla="*/ 158 h 568"/>
                <a:gd name="T56" fmla="*/ 368 w 611"/>
                <a:gd name="T57" fmla="*/ 155 h 568"/>
                <a:gd name="T58" fmla="*/ 369 w 611"/>
                <a:gd name="T59" fmla="*/ 152 h 568"/>
                <a:gd name="T60" fmla="*/ 370 w 611"/>
                <a:gd name="T61" fmla="*/ 149 h 568"/>
                <a:gd name="T62" fmla="*/ 383 w 611"/>
                <a:gd name="T63" fmla="*/ 87 h 568"/>
                <a:gd name="T64" fmla="*/ 368 w 611"/>
                <a:gd name="T65" fmla="*/ 39 h 568"/>
                <a:gd name="T66" fmla="*/ 326 w 611"/>
                <a:gd name="T67" fmla="*/ 9 h 568"/>
                <a:gd name="T68" fmla="*/ 261 w 611"/>
                <a:gd name="T69" fmla="*/ 3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11" h="568">
                  <a:moveTo>
                    <a:pt x="261" y="3"/>
                  </a:moveTo>
                  <a:cubicBezTo>
                    <a:pt x="236" y="5"/>
                    <a:pt x="210" y="13"/>
                    <a:pt x="185" y="24"/>
                  </a:cubicBezTo>
                  <a:cubicBezTo>
                    <a:pt x="160" y="35"/>
                    <a:pt x="135" y="50"/>
                    <a:pt x="112" y="67"/>
                  </a:cubicBezTo>
                  <a:cubicBezTo>
                    <a:pt x="89" y="84"/>
                    <a:pt x="68" y="104"/>
                    <a:pt x="51" y="125"/>
                  </a:cubicBezTo>
                  <a:cubicBezTo>
                    <a:pt x="34" y="147"/>
                    <a:pt x="21" y="169"/>
                    <a:pt x="12" y="192"/>
                  </a:cubicBezTo>
                  <a:cubicBezTo>
                    <a:pt x="3" y="215"/>
                    <a:pt x="0" y="236"/>
                    <a:pt x="2" y="255"/>
                  </a:cubicBezTo>
                  <a:cubicBezTo>
                    <a:pt x="4" y="273"/>
                    <a:pt x="10" y="289"/>
                    <a:pt x="21" y="301"/>
                  </a:cubicBezTo>
                  <a:cubicBezTo>
                    <a:pt x="32" y="314"/>
                    <a:pt x="47" y="323"/>
                    <a:pt x="65" y="328"/>
                  </a:cubicBezTo>
                  <a:cubicBezTo>
                    <a:pt x="84" y="333"/>
                    <a:pt x="105" y="334"/>
                    <a:pt x="130" y="331"/>
                  </a:cubicBezTo>
                  <a:cubicBezTo>
                    <a:pt x="131" y="331"/>
                    <a:pt x="132" y="331"/>
                    <a:pt x="133" y="331"/>
                  </a:cubicBezTo>
                  <a:cubicBezTo>
                    <a:pt x="134" y="330"/>
                    <a:pt x="135" y="330"/>
                    <a:pt x="136" y="330"/>
                  </a:cubicBezTo>
                  <a:cubicBezTo>
                    <a:pt x="137" y="330"/>
                    <a:pt x="138" y="330"/>
                    <a:pt x="139" y="330"/>
                  </a:cubicBezTo>
                  <a:cubicBezTo>
                    <a:pt x="140" y="329"/>
                    <a:pt x="141" y="329"/>
                    <a:pt x="142" y="329"/>
                  </a:cubicBezTo>
                  <a:cubicBezTo>
                    <a:pt x="144" y="329"/>
                    <a:pt x="146" y="328"/>
                    <a:pt x="148" y="328"/>
                  </a:cubicBezTo>
                  <a:cubicBezTo>
                    <a:pt x="150" y="327"/>
                    <a:pt x="152" y="327"/>
                    <a:pt x="154" y="326"/>
                  </a:cubicBezTo>
                  <a:cubicBezTo>
                    <a:pt x="156" y="326"/>
                    <a:pt x="158" y="325"/>
                    <a:pt x="160" y="325"/>
                  </a:cubicBezTo>
                  <a:cubicBezTo>
                    <a:pt x="162" y="324"/>
                    <a:pt x="164" y="324"/>
                    <a:pt x="166" y="323"/>
                  </a:cubicBezTo>
                  <a:cubicBezTo>
                    <a:pt x="158" y="344"/>
                    <a:pt x="158" y="344"/>
                    <a:pt x="158" y="344"/>
                  </a:cubicBezTo>
                  <a:cubicBezTo>
                    <a:pt x="67" y="568"/>
                    <a:pt x="67" y="568"/>
                    <a:pt x="67" y="568"/>
                  </a:cubicBezTo>
                  <a:cubicBezTo>
                    <a:pt x="452" y="506"/>
                    <a:pt x="452" y="506"/>
                    <a:pt x="452" y="506"/>
                  </a:cubicBezTo>
                  <a:cubicBezTo>
                    <a:pt x="611" y="151"/>
                    <a:pt x="611" y="151"/>
                    <a:pt x="611" y="151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52" y="183"/>
                    <a:pt x="352" y="183"/>
                    <a:pt x="352" y="183"/>
                  </a:cubicBezTo>
                  <a:cubicBezTo>
                    <a:pt x="353" y="182"/>
                    <a:pt x="354" y="180"/>
                    <a:pt x="355" y="178"/>
                  </a:cubicBezTo>
                  <a:cubicBezTo>
                    <a:pt x="356" y="176"/>
                    <a:pt x="358" y="174"/>
                    <a:pt x="359" y="173"/>
                  </a:cubicBezTo>
                  <a:cubicBezTo>
                    <a:pt x="360" y="171"/>
                    <a:pt x="361" y="169"/>
                    <a:pt x="362" y="167"/>
                  </a:cubicBezTo>
                  <a:cubicBezTo>
                    <a:pt x="363" y="165"/>
                    <a:pt x="364" y="163"/>
                    <a:pt x="364" y="162"/>
                  </a:cubicBezTo>
                  <a:cubicBezTo>
                    <a:pt x="365" y="160"/>
                    <a:pt x="366" y="159"/>
                    <a:pt x="366" y="158"/>
                  </a:cubicBezTo>
                  <a:cubicBezTo>
                    <a:pt x="367" y="157"/>
                    <a:pt x="367" y="156"/>
                    <a:pt x="368" y="155"/>
                  </a:cubicBezTo>
                  <a:cubicBezTo>
                    <a:pt x="368" y="154"/>
                    <a:pt x="369" y="153"/>
                    <a:pt x="369" y="152"/>
                  </a:cubicBezTo>
                  <a:cubicBezTo>
                    <a:pt x="369" y="151"/>
                    <a:pt x="370" y="150"/>
                    <a:pt x="370" y="149"/>
                  </a:cubicBezTo>
                  <a:cubicBezTo>
                    <a:pt x="380" y="126"/>
                    <a:pt x="384" y="105"/>
                    <a:pt x="383" y="87"/>
                  </a:cubicBezTo>
                  <a:cubicBezTo>
                    <a:pt x="383" y="68"/>
                    <a:pt x="377" y="52"/>
                    <a:pt x="368" y="39"/>
                  </a:cubicBezTo>
                  <a:cubicBezTo>
                    <a:pt x="358" y="25"/>
                    <a:pt x="344" y="15"/>
                    <a:pt x="326" y="9"/>
                  </a:cubicBezTo>
                  <a:cubicBezTo>
                    <a:pt x="308" y="2"/>
                    <a:pt x="286" y="0"/>
                    <a:pt x="261" y="3"/>
                  </a:cubicBezTo>
                  <a:close/>
                </a:path>
              </a:pathLst>
            </a:custGeom>
            <a:gradFill>
              <a:gsLst>
                <a:gs pos="51000">
                  <a:schemeClr val="accent5">
                    <a:lumMod val="40000"/>
                    <a:lumOff val="60000"/>
                  </a:schemeClr>
                </a:gs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/>
                </a:gs>
              </a:gsLst>
              <a:lin ang="2700000" scaled="1"/>
            </a:gra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5" name="Freeform 71"/>
            <p:cNvSpPr/>
            <p:nvPr/>
          </p:nvSpPr>
          <p:spPr bwMode="auto">
            <a:xfrm>
              <a:off x="5589867" y="3552482"/>
              <a:ext cx="1564273" cy="1451099"/>
            </a:xfrm>
            <a:custGeom>
              <a:avLst/>
              <a:gdLst>
                <a:gd name="T0" fmla="*/ 172 w 590"/>
                <a:gd name="T1" fmla="*/ 301 h 547"/>
                <a:gd name="T2" fmla="*/ 156 w 590"/>
                <a:gd name="T3" fmla="*/ 305 h 547"/>
                <a:gd name="T4" fmla="*/ 150 w 590"/>
                <a:gd name="T5" fmla="*/ 307 h 547"/>
                <a:gd name="T6" fmla="*/ 144 w 590"/>
                <a:gd name="T7" fmla="*/ 308 h 547"/>
                <a:gd name="T8" fmla="*/ 138 w 590"/>
                <a:gd name="T9" fmla="*/ 310 h 547"/>
                <a:gd name="T10" fmla="*/ 132 w 590"/>
                <a:gd name="T11" fmla="*/ 311 h 547"/>
                <a:gd name="T12" fmla="*/ 123 w 590"/>
                <a:gd name="T13" fmla="*/ 313 h 547"/>
                <a:gd name="T14" fmla="*/ 121 w 590"/>
                <a:gd name="T15" fmla="*/ 313 h 547"/>
                <a:gd name="T16" fmla="*/ 95 w 590"/>
                <a:gd name="T17" fmla="*/ 315 h 547"/>
                <a:gd name="T18" fmla="*/ 60 w 590"/>
                <a:gd name="T19" fmla="*/ 310 h 547"/>
                <a:gd name="T20" fmla="*/ 19 w 590"/>
                <a:gd name="T21" fmla="*/ 286 h 547"/>
                <a:gd name="T22" fmla="*/ 2 w 590"/>
                <a:gd name="T23" fmla="*/ 244 h 547"/>
                <a:gd name="T24" fmla="*/ 11 w 590"/>
                <a:gd name="T25" fmla="*/ 185 h 547"/>
                <a:gd name="T26" fmla="*/ 50 w 590"/>
                <a:gd name="T27" fmla="*/ 120 h 547"/>
                <a:gd name="T28" fmla="*/ 109 w 590"/>
                <a:gd name="T29" fmla="*/ 63 h 547"/>
                <a:gd name="T30" fmla="*/ 180 w 590"/>
                <a:gd name="T31" fmla="*/ 21 h 547"/>
                <a:gd name="T32" fmla="*/ 254 w 590"/>
                <a:gd name="T33" fmla="*/ 1 h 547"/>
                <a:gd name="T34" fmla="*/ 273 w 590"/>
                <a:gd name="T35" fmla="*/ 0 h 547"/>
                <a:gd name="T36" fmla="*/ 315 w 590"/>
                <a:gd name="T37" fmla="*/ 6 h 547"/>
                <a:gd name="T38" fmla="*/ 353 w 590"/>
                <a:gd name="T39" fmla="*/ 33 h 547"/>
                <a:gd name="T40" fmla="*/ 367 w 590"/>
                <a:gd name="T41" fmla="*/ 77 h 547"/>
                <a:gd name="T42" fmla="*/ 355 w 590"/>
                <a:gd name="T43" fmla="*/ 135 h 547"/>
                <a:gd name="T44" fmla="*/ 354 w 590"/>
                <a:gd name="T45" fmla="*/ 139 h 547"/>
                <a:gd name="T46" fmla="*/ 351 w 590"/>
                <a:gd name="T47" fmla="*/ 145 h 547"/>
                <a:gd name="T48" fmla="*/ 349 w 590"/>
                <a:gd name="T49" fmla="*/ 148 h 547"/>
                <a:gd name="T50" fmla="*/ 346 w 590"/>
                <a:gd name="T51" fmla="*/ 153 h 547"/>
                <a:gd name="T52" fmla="*/ 344 w 590"/>
                <a:gd name="T53" fmla="*/ 158 h 547"/>
                <a:gd name="T54" fmla="*/ 341 w 590"/>
                <a:gd name="T55" fmla="*/ 162 h 547"/>
                <a:gd name="T56" fmla="*/ 340 w 590"/>
                <a:gd name="T57" fmla="*/ 164 h 547"/>
                <a:gd name="T58" fmla="*/ 337 w 590"/>
                <a:gd name="T59" fmla="*/ 169 h 547"/>
                <a:gd name="T60" fmla="*/ 328 w 590"/>
                <a:gd name="T61" fmla="*/ 184 h 547"/>
                <a:gd name="T62" fmla="*/ 590 w 590"/>
                <a:gd name="T63" fmla="*/ 151 h 547"/>
                <a:gd name="T64" fmla="*/ 438 w 590"/>
                <a:gd name="T65" fmla="*/ 489 h 547"/>
                <a:gd name="T66" fmla="*/ 72 w 590"/>
                <a:gd name="T67" fmla="*/ 547 h 547"/>
                <a:gd name="T68" fmla="*/ 172 w 590"/>
                <a:gd name="T69" fmla="*/ 301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0" h="547">
                  <a:moveTo>
                    <a:pt x="172" y="301"/>
                  </a:moveTo>
                  <a:cubicBezTo>
                    <a:pt x="156" y="305"/>
                    <a:pt x="156" y="305"/>
                    <a:pt x="156" y="305"/>
                  </a:cubicBezTo>
                  <a:cubicBezTo>
                    <a:pt x="154" y="306"/>
                    <a:pt x="152" y="306"/>
                    <a:pt x="150" y="307"/>
                  </a:cubicBezTo>
                  <a:cubicBezTo>
                    <a:pt x="148" y="307"/>
                    <a:pt x="146" y="308"/>
                    <a:pt x="144" y="308"/>
                  </a:cubicBezTo>
                  <a:cubicBezTo>
                    <a:pt x="138" y="310"/>
                    <a:pt x="138" y="310"/>
                    <a:pt x="138" y="310"/>
                  </a:cubicBezTo>
                  <a:cubicBezTo>
                    <a:pt x="136" y="310"/>
                    <a:pt x="134" y="311"/>
                    <a:pt x="132" y="311"/>
                  </a:cubicBezTo>
                  <a:cubicBezTo>
                    <a:pt x="132" y="311"/>
                    <a:pt x="124" y="312"/>
                    <a:pt x="123" y="313"/>
                  </a:cubicBezTo>
                  <a:cubicBezTo>
                    <a:pt x="121" y="313"/>
                    <a:pt x="121" y="313"/>
                    <a:pt x="121" y="313"/>
                  </a:cubicBezTo>
                  <a:cubicBezTo>
                    <a:pt x="112" y="314"/>
                    <a:pt x="103" y="315"/>
                    <a:pt x="95" y="315"/>
                  </a:cubicBezTo>
                  <a:cubicBezTo>
                    <a:pt x="82" y="315"/>
                    <a:pt x="70" y="313"/>
                    <a:pt x="60" y="310"/>
                  </a:cubicBezTo>
                  <a:cubicBezTo>
                    <a:pt x="43" y="305"/>
                    <a:pt x="29" y="297"/>
                    <a:pt x="19" y="286"/>
                  </a:cubicBezTo>
                  <a:cubicBezTo>
                    <a:pt x="9" y="275"/>
                    <a:pt x="4" y="260"/>
                    <a:pt x="2" y="244"/>
                  </a:cubicBezTo>
                  <a:cubicBezTo>
                    <a:pt x="0" y="226"/>
                    <a:pt x="3" y="206"/>
                    <a:pt x="11" y="185"/>
                  </a:cubicBezTo>
                  <a:cubicBezTo>
                    <a:pt x="20" y="163"/>
                    <a:pt x="33" y="142"/>
                    <a:pt x="50" y="120"/>
                  </a:cubicBezTo>
                  <a:cubicBezTo>
                    <a:pt x="66" y="100"/>
                    <a:pt x="86" y="80"/>
                    <a:pt x="109" y="63"/>
                  </a:cubicBezTo>
                  <a:cubicBezTo>
                    <a:pt x="131" y="46"/>
                    <a:pt x="155" y="32"/>
                    <a:pt x="180" y="21"/>
                  </a:cubicBezTo>
                  <a:cubicBezTo>
                    <a:pt x="206" y="10"/>
                    <a:pt x="231" y="3"/>
                    <a:pt x="254" y="1"/>
                  </a:cubicBezTo>
                  <a:cubicBezTo>
                    <a:pt x="261" y="0"/>
                    <a:pt x="267" y="0"/>
                    <a:pt x="273" y="0"/>
                  </a:cubicBezTo>
                  <a:cubicBezTo>
                    <a:pt x="289" y="0"/>
                    <a:pt x="303" y="2"/>
                    <a:pt x="315" y="6"/>
                  </a:cubicBezTo>
                  <a:cubicBezTo>
                    <a:pt x="331" y="12"/>
                    <a:pt x="344" y="21"/>
                    <a:pt x="353" y="33"/>
                  </a:cubicBezTo>
                  <a:cubicBezTo>
                    <a:pt x="362" y="45"/>
                    <a:pt x="367" y="60"/>
                    <a:pt x="367" y="77"/>
                  </a:cubicBezTo>
                  <a:cubicBezTo>
                    <a:pt x="368" y="95"/>
                    <a:pt x="364" y="115"/>
                    <a:pt x="355" y="135"/>
                  </a:cubicBezTo>
                  <a:cubicBezTo>
                    <a:pt x="355" y="136"/>
                    <a:pt x="354" y="139"/>
                    <a:pt x="354" y="139"/>
                  </a:cubicBezTo>
                  <a:cubicBezTo>
                    <a:pt x="351" y="145"/>
                    <a:pt x="351" y="145"/>
                    <a:pt x="351" y="145"/>
                  </a:cubicBezTo>
                  <a:cubicBezTo>
                    <a:pt x="349" y="148"/>
                    <a:pt x="349" y="148"/>
                    <a:pt x="349" y="148"/>
                  </a:cubicBezTo>
                  <a:cubicBezTo>
                    <a:pt x="346" y="153"/>
                    <a:pt x="346" y="153"/>
                    <a:pt x="346" y="153"/>
                  </a:cubicBezTo>
                  <a:cubicBezTo>
                    <a:pt x="346" y="155"/>
                    <a:pt x="345" y="157"/>
                    <a:pt x="344" y="158"/>
                  </a:cubicBezTo>
                  <a:cubicBezTo>
                    <a:pt x="343" y="160"/>
                    <a:pt x="342" y="161"/>
                    <a:pt x="341" y="162"/>
                  </a:cubicBezTo>
                  <a:cubicBezTo>
                    <a:pt x="340" y="164"/>
                    <a:pt x="340" y="164"/>
                    <a:pt x="340" y="164"/>
                  </a:cubicBezTo>
                  <a:cubicBezTo>
                    <a:pt x="339" y="165"/>
                    <a:pt x="338" y="167"/>
                    <a:pt x="337" y="169"/>
                  </a:cubicBezTo>
                  <a:cubicBezTo>
                    <a:pt x="328" y="184"/>
                    <a:pt x="328" y="184"/>
                    <a:pt x="328" y="184"/>
                  </a:cubicBezTo>
                  <a:cubicBezTo>
                    <a:pt x="590" y="151"/>
                    <a:pt x="590" y="151"/>
                    <a:pt x="590" y="151"/>
                  </a:cubicBezTo>
                  <a:cubicBezTo>
                    <a:pt x="438" y="489"/>
                    <a:pt x="438" y="489"/>
                    <a:pt x="438" y="489"/>
                  </a:cubicBezTo>
                  <a:cubicBezTo>
                    <a:pt x="72" y="547"/>
                    <a:pt x="72" y="547"/>
                    <a:pt x="72" y="547"/>
                  </a:cubicBezTo>
                  <a:lnTo>
                    <a:pt x="172" y="30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  <p:sp>
          <p:nvSpPr>
            <p:cNvPr id="26" name="Freeform 72"/>
            <p:cNvSpPr/>
            <p:nvPr/>
          </p:nvSpPr>
          <p:spPr bwMode="auto">
            <a:xfrm>
              <a:off x="3814057" y="912490"/>
              <a:ext cx="3725795" cy="3993604"/>
            </a:xfrm>
            <a:custGeom>
              <a:avLst/>
              <a:gdLst>
                <a:gd name="T0" fmla="*/ 3318 w 3325"/>
                <a:gd name="T1" fmla="*/ 1363 h 3564"/>
                <a:gd name="T2" fmla="*/ 1141 w 3325"/>
                <a:gd name="T3" fmla="*/ 1541 h 3564"/>
                <a:gd name="T4" fmla="*/ 15 w 3325"/>
                <a:gd name="T5" fmla="*/ 0 h 3564"/>
                <a:gd name="T6" fmla="*/ 3 w 3325"/>
                <a:gd name="T7" fmla="*/ 0 h 3564"/>
                <a:gd name="T8" fmla="*/ 0 w 3325"/>
                <a:gd name="T9" fmla="*/ 12 h 3564"/>
                <a:gd name="T10" fmla="*/ 1127 w 3325"/>
                <a:gd name="T11" fmla="*/ 1550 h 3564"/>
                <a:gd name="T12" fmla="*/ 426 w 3325"/>
                <a:gd name="T13" fmla="*/ 3555 h 3564"/>
                <a:gd name="T14" fmla="*/ 434 w 3325"/>
                <a:gd name="T15" fmla="*/ 3564 h 3564"/>
                <a:gd name="T16" fmla="*/ 443 w 3325"/>
                <a:gd name="T17" fmla="*/ 3564 h 3564"/>
                <a:gd name="T18" fmla="*/ 1143 w 3325"/>
                <a:gd name="T19" fmla="*/ 1557 h 3564"/>
                <a:gd name="T20" fmla="*/ 3321 w 3325"/>
                <a:gd name="T21" fmla="*/ 1380 h 3564"/>
                <a:gd name="T22" fmla="*/ 3325 w 3325"/>
                <a:gd name="T23" fmla="*/ 1370 h 3564"/>
                <a:gd name="T24" fmla="*/ 3318 w 3325"/>
                <a:gd name="T25" fmla="*/ 1363 h 3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25" h="3564">
                  <a:moveTo>
                    <a:pt x="3318" y="1363"/>
                  </a:moveTo>
                  <a:lnTo>
                    <a:pt x="1141" y="1541"/>
                  </a:lnTo>
                  <a:lnTo>
                    <a:pt x="15" y="0"/>
                  </a:lnTo>
                  <a:lnTo>
                    <a:pt x="3" y="0"/>
                  </a:lnTo>
                  <a:lnTo>
                    <a:pt x="0" y="12"/>
                  </a:lnTo>
                  <a:lnTo>
                    <a:pt x="1127" y="1550"/>
                  </a:lnTo>
                  <a:lnTo>
                    <a:pt x="426" y="3555"/>
                  </a:lnTo>
                  <a:lnTo>
                    <a:pt x="434" y="3564"/>
                  </a:lnTo>
                  <a:lnTo>
                    <a:pt x="443" y="3564"/>
                  </a:lnTo>
                  <a:lnTo>
                    <a:pt x="1143" y="1557"/>
                  </a:lnTo>
                  <a:lnTo>
                    <a:pt x="3321" y="1380"/>
                  </a:lnTo>
                  <a:lnTo>
                    <a:pt x="3325" y="1370"/>
                  </a:lnTo>
                  <a:lnTo>
                    <a:pt x="3318" y="136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id-ID" sz="2160">
                <a:cs typeface="+mn-ea"/>
                <a:sym typeface="+mn-lt"/>
              </a:endParaRPr>
            </a:p>
          </p:txBody>
        </p:sp>
      </p:grpSp>
      <p:grpSp>
        <p:nvGrpSpPr>
          <p:cNvPr id="30" name="Group 1"/>
          <p:cNvGrpSpPr/>
          <p:nvPr/>
        </p:nvGrpSpPr>
        <p:grpSpPr>
          <a:xfrm>
            <a:off x="982281" y="2440393"/>
            <a:ext cx="5334494" cy="1849872"/>
            <a:chOff x="5014327" y="1936885"/>
            <a:chExt cx="4445411" cy="1541559"/>
          </a:xfrm>
        </p:grpSpPr>
        <p:sp>
          <p:nvSpPr>
            <p:cNvPr id="31" name="TextBox 30"/>
            <p:cNvSpPr txBox="1"/>
            <p:nvPr/>
          </p:nvSpPr>
          <p:spPr>
            <a:xfrm>
              <a:off x="5020222" y="1936885"/>
              <a:ext cx="247408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cs typeface="+mn-ea"/>
                  <a:sym typeface="+mn-lt"/>
                </a:rPr>
                <a:t>Further More…</a:t>
              </a:r>
              <a:endParaRPr lang="ru-RU" sz="2400" b="1" dirty="0">
                <a:cs typeface="+mn-ea"/>
                <a:sym typeface="+mn-lt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014327" y="2316962"/>
              <a:ext cx="4445411" cy="1161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/>
                <a:t>Reduce False Alarms</a:t>
              </a: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/>
                <a:t>Upgrade Features</a:t>
              </a: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/>
                <a:t>Data Analysis</a:t>
              </a:r>
            </a:p>
            <a:p>
              <a:pPr marL="285750" indent="-2857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dirty="0"/>
                <a:t>User Interface Improvement</a:t>
              </a:r>
              <a:endParaRPr lang="ru-RU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8F8F8"/>
      </a:lt1>
      <a:dk2>
        <a:srgbClr val="000000"/>
      </a:dk2>
      <a:lt2>
        <a:srgbClr val="F8F8F8"/>
      </a:lt2>
      <a:accent1>
        <a:srgbClr val="CCCCCC"/>
      </a:accent1>
      <a:accent2>
        <a:srgbClr val="ABABAB"/>
      </a:accent2>
      <a:accent3>
        <a:srgbClr val="CCCCCC"/>
      </a:accent3>
      <a:accent4>
        <a:srgbClr val="ABABAB"/>
      </a:accent4>
      <a:accent5>
        <a:srgbClr val="CBCBCB"/>
      </a:accent5>
      <a:accent6>
        <a:srgbClr val="ABABAB"/>
      </a:accent6>
      <a:hlink>
        <a:srgbClr val="CCCCCC"/>
      </a:hlink>
      <a:folHlink>
        <a:srgbClr val="ACACAC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CCCCCC"/>
    </a:accent1>
    <a:accent2>
      <a:srgbClr val="ABABAB"/>
    </a:accent2>
    <a:accent3>
      <a:srgbClr val="CCCCCC"/>
    </a:accent3>
    <a:accent4>
      <a:srgbClr val="ABABAB"/>
    </a:accent4>
    <a:accent5>
      <a:srgbClr val="CBCBCB"/>
    </a:accent5>
    <a:accent6>
      <a:srgbClr val="ABABAB"/>
    </a:accent6>
    <a:hlink>
      <a:srgbClr val="CCCCCC"/>
    </a:hlink>
    <a:folHlink>
      <a:srgbClr val="ACACAC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CCCCCC"/>
    </a:accent1>
    <a:accent2>
      <a:srgbClr val="ABABAB"/>
    </a:accent2>
    <a:accent3>
      <a:srgbClr val="CCCCCC"/>
    </a:accent3>
    <a:accent4>
      <a:srgbClr val="ABABAB"/>
    </a:accent4>
    <a:accent5>
      <a:srgbClr val="CBCBCB"/>
    </a:accent5>
    <a:accent6>
      <a:srgbClr val="ABABAB"/>
    </a:accent6>
    <a:hlink>
      <a:srgbClr val="CCCCCC"/>
    </a:hlink>
    <a:folHlink>
      <a:srgbClr val="ACACAC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CCCCCC"/>
    </a:accent1>
    <a:accent2>
      <a:srgbClr val="ABABAB"/>
    </a:accent2>
    <a:accent3>
      <a:srgbClr val="CCCCCC"/>
    </a:accent3>
    <a:accent4>
      <a:srgbClr val="ABABAB"/>
    </a:accent4>
    <a:accent5>
      <a:srgbClr val="CBCBCB"/>
    </a:accent5>
    <a:accent6>
      <a:srgbClr val="ABABAB"/>
    </a:accent6>
    <a:hlink>
      <a:srgbClr val="CCCCCC"/>
    </a:hlink>
    <a:folHlink>
      <a:srgbClr val="ACACAC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CCCCCC"/>
    </a:accent1>
    <a:accent2>
      <a:srgbClr val="ABABAB"/>
    </a:accent2>
    <a:accent3>
      <a:srgbClr val="CCCCCC"/>
    </a:accent3>
    <a:accent4>
      <a:srgbClr val="ABABAB"/>
    </a:accent4>
    <a:accent5>
      <a:srgbClr val="CBCBCB"/>
    </a:accent5>
    <a:accent6>
      <a:srgbClr val="ABABAB"/>
    </a:accent6>
    <a:hlink>
      <a:srgbClr val="CCCCCC"/>
    </a:hlink>
    <a:folHlink>
      <a:srgbClr val="ACACA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151</Words>
  <Application>Microsoft Office PowerPoint</Application>
  <PresentationFormat>宽屏</PresentationFormat>
  <Paragraphs>31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Inter</vt:lpstr>
      <vt:lpstr>微软雅黑</vt:lpstr>
      <vt:lpstr>等线</vt:lpstr>
      <vt:lpstr>Arial</vt:lpstr>
      <vt:lpstr>Century Gothic</vt:lpstr>
      <vt:lpstr>Open Sans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Vip0763</dc:creator>
  <cp:lastModifiedBy>浦辰 王</cp:lastModifiedBy>
  <cp:revision>21</cp:revision>
  <dcterms:created xsi:type="dcterms:W3CDTF">2017-04-09T13:56:00Z</dcterms:created>
  <dcterms:modified xsi:type="dcterms:W3CDTF">2025-03-05T04:58:16Z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